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94" r:id="rId2"/>
    <p:sldId id="292" r:id="rId3"/>
    <p:sldId id="266" r:id="rId4"/>
    <p:sldId id="268" r:id="rId5"/>
    <p:sldId id="261" r:id="rId6"/>
    <p:sldId id="262" r:id="rId7"/>
    <p:sldId id="290" r:id="rId8"/>
    <p:sldId id="263" r:id="rId9"/>
    <p:sldId id="269" r:id="rId10"/>
    <p:sldId id="272" r:id="rId11"/>
    <p:sldId id="270" r:id="rId12"/>
    <p:sldId id="289" r:id="rId13"/>
    <p:sldId id="273" r:id="rId14"/>
    <p:sldId id="271" r:id="rId15"/>
    <p:sldId id="276" r:id="rId16"/>
    <p:sldId id="279" r:id="rId17"/>
    <p:sldId id="277" r:id="rId18"/>
    <p:sldId id="278" r:id="rId19"/>
    <p:sldId id="280" r:id="rId20"/>
    <p:sldId id="281" r:id="rId21"/>
    <p:sldId id="282" r:id="rId22"/>
    <p:sldId id="283" r:id="rId23"/>
    <p:sldId id="284" r:id="rId24"/>
    <p:sldId id="285" r:id="rId25"/>
    <p:sldId id="287" r:id="rId26"/>
    <p:sldId id="286"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2DA1D-21E2-4F13-98E2-FFF6E45C2FC6}"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5AE799AA-4A06-4DA6-9AD3-E85108C65B5B}">
      <dgm:prSet custT="1"/>
      <dgm:spPr>
        <a:xfrm>
          <a:off x="1426368" y="0"/>
          <a:ext cx="9089231" cy="2852736"/>
        </a:xfrm>
        <a:blipFill rotWithShape="0">
          <a:blip xmlns:r="http://schemas.openxmlformats.org/officeDocument/2006/relationships" r:embed="rId1"/>
          <a:tile tx="0" ty="0" sx="100000" sy="100000" flip="none" algn="tl"/>
        </a:blipFill>
      </dgm:spPr>
      <dgm:t>
        <a:bodyPr/>
        <a:lstStyle/>
        <a:p>
          <a:pPr rtl="0"/>
          <a:r>
            <a:rPr lang="en-US" sz="3600" b="1" dirty="0" smtClean="0">
              <a:latin typeface="Times New Roman" pitchFamily="18" charset="0"/>
              <a:ea typeface="+mn-ea"/>
              <a:cs typeface="Times New Roman" pitchFamily="18" charset="0"/>
            </a:rPr>
            <a:t>Unit: 10, Lesson: 02</a:t>
          </a:r>
        </a:p>
        <a:p>
          <a:pPr rtl="0"/>
          <a:r>
            <a:rPr lang="en-US" sz="3600" b="1" dirty="0" smtClean="0">
              <a:latin typeface="Times New Roman" pitchFamily="18" charset="0"/>
              <a:ea typeface="+mn-ea"/>
              <a:cs typeface="Times New Roman" pitchFamily="18" charset="0"/>
            </a:rPr>
            <a:t>Dreams</a:t>
          </a:r>
        </a:p>
      </dgm:t>
    </dgm:pt>
    <dgm:pt modelId="{E066229D-2547-4553-A410-82F2C46B35CC}" type="parTrans" cxnId="{CC038F7A-FE0F-41DC-B06B-88BB0AE48158}">
      <dgm:prSet/>
      <dgm:spPr/>
      <dgm:t>
        <a:bodyPr/>
        <a:lstStyle/>
        <a:p>
          <a:endParaRPr lang="en-US"/>
        </a:p>
      </dgm:t>
    </dgm:pt>
    <dgm:pt modelId="{B0118DDB-93CE-4BCA-91B0-C7C86CFC8E53}" type="sibTrans" cxnId="{CC038F7A-FE0F-41DC-B06B-88BB0AE48158}">
      <dgm:prSet/>
      <dgm:spPr/>
      <dgm:t>
        <a:bodyPr/>
        <a:lstStyle/>
        <a:p>
          <a:endParaRPr lang="en-US"/>
        </a:p>
      </dgm:t>
    </dgm:pt>
    <dgm:pt modelId="{42787FC2-C6CB-453A-9A28-39A560DA9F60}" type="pres">
      <dgm:prSet presAssocID="{79D2DA1D-21E2-4F13-98E2-FFF6E45C2FC6}" presName="Name0" presStyleCnt="0">
        <dgm:presLayoutVars>
          <dgm:chMax val="7"/>
          <dgm:dir/>
          <dgm:animLvl val="lvl"/>
          <dgm:resizeHandles val="exact"/>
        </dgm:presLayoutVars>
      </dgm:prSet>
      <dgm:spPr/>
      <dgm:t>
        <a:bodyPr/>
        <a:lstStyle/>
        <a:p>
          <a:endParaRPr lang="en-US"/>
        </a:p>
      </dgm:t>
    </dgm:pt>
    <dgm:pt modelId="{F90303CF-C9C8-42D2-BB6B-10A5D576C307}" type="pres">
      <dgm:prSet presAssocID="{5AE799AA-4A06-4DA6-9AD3-E85108C65B5B}" presName="circle1" presStyleLbl="node1" presStyleIdx="0" presStyleCnt="1" custLinFactNeighborY="0"/>
      <dgm:spPr>
        <a:xfrm>
          <a:off x="0" y="0"/>
          <a:ext cx="2852736" cy="2852736"/>
        </a:xfrm>
        <a:prstGeom prst="pie">
          <a:avLst>
            <a:gd name="adj1" fmla="val 5400000"/>
            <a:gd name="adj2" fmla="val 16200000"/>
          </a:avLst>
        </a:prstGeom>
        <a:blipFill rotWithShape="0">
          <a:blip xmlns:r="http://schemas.openxmlformats.org/officeDocument/2006/relationships" r:embed="rId2"/>
          <a:tile tx="0" ty="0" sx="100000" sy="100000" flip="none" algn="tl"/>
        </a:blipFill>
      </dgm:spPr>
      <dgm:t>
        <a:bodyPr/>
        <a:lstStyle/>
        <a:p>
          <a:endParaRPr lang="en-US"/>
        </a:p>
      </dgm:t>
    </dgm:pt>
    <dgm:pt modelId="{F5B15FE4-4386-4465-9F01-78E3FDF7DB4F}" type="pres">
      <dgm:prSet presAssocID="{5AE799AA-4A06-4DA6-9AD3-E85108C65B5B}" presName="space" presStyleCnt="0"/>
      <dgm:spPr/>
      <dgm:t>
        <a:bodyPr/>
        <a:lstStyle/>
        <a:p>
          <a:endParaRPr lang="en-US"/>
        </a:p>
      </dgm:t>
    </dgm:pt>
    <dgm:pt modelId="{5A375125-9E41-4644-B469-F162F4F29738}" type="pres">
      <dgm:prSet presAssocID="{5AE799AA-4A06-4DA6-9AD3-E85108C65B5B}" presName="rect1" presStyleLbl="alignAcc1" presStyleIdx="0" presStyleCnt="1" custLinFactNeighborX="2020"/>
      <dgm:spPr>
        <a:prstGeom prst="rect">
          <a:avLst/>
        </a:prstGeom>
      </dgm:spPr>
      <dgm:t>
        <a:bodyPr/>
        <a:lstStyle/>
        <a:p>
          <a:endParaRPr lang="en-US"/>
        </a:p>
      </dgm:t>
    </dgm:pt>
    <dgm:pt modelId="{03354A48-57BD-47AB-91C9-4E0CB4939810}" type="pres">
      <dgm:prSet presAssocID="{5AE799AA-4A06-4DA6-9AD3-E85108C65B5B}" presName="rect1ParTxNoCh" presStyleLbl="alignAcc1" presStyleIdx="0" presStyleCnt="1">
        <dgm:presLayoutVars>
          <dgm:chMax val="1"/>
          <dgm:bulletEnabled val="1"/>
        </dgm:presLayoutVars>
      </dgm:prSet>
      <dgm:spPr/>
      <dgm:t>
        <a:bodyPr/>
        <a:lstStyle/>
        <a:p>
          <a:endParaRPr lang="en-US"/>
        </a:p>
      </dgm:t>
    </dgm:pt>
  </dgm:ptLst>
  <dgm:cxnLst>
    <dgm:cxn modelId="{59463887-7AC4-4197-80BA-749AF6E74DAF}" type="presOf" srcId="{5AE799AA-4A06-4DA6-9AD3-E85108C65B5B}" destId="{03354A48-57BD-47AB-91C9-4E0CB4939810}" srcOrd="1" destOrd="0" presId="urn:microsoft.com/office/officeart/2005/8/layout/target3"/>
    <dgm:cxn modelId="{CC038F7A-FE0F-41DC-B06B-88BB0AE48158}" srcId="{79D2DA1D-21E2-4F13-98E2-FFF6E45C2FC6}" destId="{5AE799AA-4A06-4DA6-9AD3-E85108C65B5B}" srcOrd="0" destOrd="0" parTransId="{E066229D-2547-4553-A410-82F2C46B35CC}" sibTransId="{B0118DDB-93CE-4BCA-91B0-C7C86CFC8E53}"/>
    <dgm:cxn modelId="{5422A285-BDDA-401C-9DF7-EA38BE4B997C}" type="presOf" srcId="{5AE799AA-4A06-4DA6-9AD3-E85108C65B5B}" destId="{5A375125-9E41-4644-B469-F162F4F29738}" srcOrd="0" destOrd="0" presId="urn:microsoft.com/office/officeart/2005/8/layout/target3"/>
    <dgm:cxn modelId="{3E089374-0565-4C7C-B769-02F294B8F453}" type="presOf" srcId="{79D2DA1D-21E2-4F13-98E2-FFF6E45C2FC6}" destId="{42787FC2-C6CB-453A-9A28-39A560DA9F60}" srcOrd="0" destOrd="0" presId="urn:microsoft.com/office/officeart/2005/8/layout/target3"/>
    <dgm:cxn modelId="{2D18BEDF-CC9A-492F-B545-7F2359958238}" type="presParOf" srcId="{42787FC2-C6CB-453A-9A28-39A560DA9F60}" destId="{F90303CF-C9C8-42D2-BB6B-10A5D576C307}" srcOrd="0" destOrd="0" presId="urn:microsoft.com/office/officeart/2005/8/layout/target3"/>
    <dgm:cxn modelId="{81FFA43C-6D2A-4737-B05F-4EE68CC85088}" type="presParOf" srcId="{42787FC2-C6CB-453A-9A28-39A560DA9F60}" destId="{F5B15FE4-4386-4465-9F01-78E3FDF7DB4F}" srcOrd="1" destOrd="0" presId="urn:microsoft.com/office/officeart/2005/8/layout/target3"/>
    <dgm:cxn modelId="{18B5929B-7DD8-4594-A94C-3A43927AA58A}" type="presParOf" srcId="{42787FC2-C6CB-453A-9A28-39A560DA9F60}" destId="{5A375125-9E41-4644-B469-F162F4F29738}" srcOrd="2" destOrd="0" presId="urn:microsoft.com/office/officeart/2005/8/layout/target3"/>
    <dgm:cxn modelId="{AF71D068-CBF2-4D1E-92A9-E729983C8DC3}" type="presParOf" srcId="{42787FC2-C6CB-453A-9A28-39A560DA9F60}" destId="{03354A48-57BD-47AB-91C9-4E0CB4939810}" srcOrd="3"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8C69E485-11F0-4C9D-B28C-FBA51429B44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94A23F30-A6BE-408F-8590-65C7D07D107C}">
      <dgm:prSet custT="1"/>
      <dgm:spPr/>
      <dgm:t>
        <a:bodyPr/>
        <a:lstStyle/>
        <a:p>
          <a:r>
            <a:rPr lang="en-US" sz="2800" b="1" dirty="0" smtClean="0"/>
            <a:t>a. fast(</a:t>
          </a:r>
          <a:r>
            <a:rPr lang="en-US" sz="2800" b="1" dirty="0" err="1" smtClean="0"/>
            <a:t>adj</a:t>
          </a:r>
          <a:r>
            <a:rPr lang="en-US" sz="2800" b="1" dirty="0" smtClean="0"/>
            <a:t>)</a:t>
          </a:r>
          <a:endParaRPr lang="en-US" sz="2800" b="1" dirty="0"/>
        </a:p>
      </dgm:t>
    </dgm:pt>
    <dgm:pt modelId="{508DA4F6-DEFA-42EF-B045-47B3403D44C6}" type="parTrans" cxnId="{9BD464AD-094B-4471-9B74-D46E10F398DD}">
      <dgm:prSet custT="1"/>
      <dgm:spPr/>
      <dgm:t>
        <a:bodyPr/>
        <a:lstStyle/>
        <a:p>
          <a:endParaRPr lang="en-US" sz="2800"/>
        </a:p>
      </dgm:t>
    </dgm:pt>
    <dgm:pt modelId="{920B1512-AD3C-4707-8ED8-561FBE19C0CA}" type="sibTrans" cxnId="{9BD464AD-094B-4471-9B74-D46E10F398DD}">
      <dgm:prSet/>
      <dgm:spPr/>
      <dgm:t>
        <a:bodyPr/>
        <a:lstStyle/>
        <a:p>
          <a:endParaRPr lang="en-US"/>
        </a:p>
      </dgm:t>
    </dgm:pt>
    <dgm:pt modelId="{AA3AB7E7-105B-4112-BBB4-9997BB8FDB94}">
      <dgm:prSet custT="1"/>
      <dgm:spPr/>
      <dgm:t>
        <a:bodyPr/>
        <a:lstStyle/>
        <a:p>
          <a:r>
            <a:rPr lang="en-US" sz="2800" b="1" dirty="0" smtClean="0"/>
            <a:t>b. Winged</a:t>
          </a:r>
        </a:p>
        <a:p>
          <a:r>
            <a:rPr lang="en-US" sz="2800" b="1" dirty="0" smtClean="0"/>
            <a:t>(</a:t>
          </a:r>
          <a:r>
            <a:rPr lang="en-US" sz="2800" b="1" dirty="0" err="1" smtClean="0"/>
            <a:t>adj</a:t>
          </a:r>
          <a:r>
            <a:rPr lang="en-US" sz="2800" b="1" dirty="0" smtClean="0"/>
            <a:t>)</a:t>
          </a:r>
          <a:endParaRPr lang="en-US" sz="2800" b="1" dirty="0"/>
        </a:p>
      </dgm:t>
    </dgm:pt>
    <dgm:pt modelId="{67CA9D93-81C4-457F-8909-79F6CF839645}" type="parTrans" cxnId="{2EE78CF2-C0F9-4155-A3E9-B0DE8DD74F66}">
      <dgm:prSet custT="1"/>
      <dgm:spPr/>
      <dgm:t>
        <a:bodyPr/>
        <a:lstStyle/>
        <a:p>
          <a:endParaRPr lang="en-US" sz="2800"/>
        </a:p>
      </dgm:t>
    </dgm:pt>
    <dgm:pt modelId="{B916AAE4-6FB3-409A-8BCF-47954FFCE47B}" type="sibTrans" cxnId="{2EE78CF2-C0F9-4155-A3E9-B0DE8DD74F66}">
      <dgm:prSet/>
      <dgm:spPr/>
      <dgm:t>
        <a:bodyPr/>
        <a:lstStyle/>
        <a:p>
          <a:endParaRPr lang="en-US"/>
        </a:p>
      </dgm:t>
    </dgm:pt>
    <dgm:pt modelId="{0CD1570A-06BF-422E-89AD-41963815EDE0}">
      <dgm:prSet custT="1"/>
      <dgm:spPr/>
      <dgm:t>
        <a:bodyPr/>
        <a:lstStyle/>
        <a:p>
          <a:r>
            <a:rPr lang="en-US" sz="2800" b="1" dirty="0" smtClean="0"/>
            <a:t>c. Snow</a:t>
          </a:r>
        </a:p>
        <a:p>
          <a:r>
            <a:rPr lang="en-US" sz="2800" b="1" dirty="0" smtClean="0"/>
            <a:t>(</a:t>
          </a:r>
          <a:r>
            <a:rPr lang="en-US" sz="2800" b="1" dirty="0" err="1" smtClean="0"/>
            <a:t>adj</a:t>
          </a:r>
          <a:r>
            <a:rPr lang="en-US" sz="2800" b="1" dirty="0" smtClean="0"/>
            <a:t>)</a:t>
          </a:r>
          <a:endParaRPr lang="en-US" sz="2800" b="1" dirty="0"/>
        </a:p>
      </dgm:t>
    </dgm:pt>
    <dgm:pt modelId="{569A31A1-B421-4E5B-840C-1A1F55CD0286}" type="parTrans" cxnId="{FF158743-4B94-4ABA-814F-7AA8DFB096AE}">
      <dgm:prSet custT="1"/>
      <dgm:spPr/>
      <dgm:t>
        <a:bodyPr/>
        <a:lstStyle/>
        <a:p>
          <a:endParaRPr lang="en-US" sz="2800"/>
        </a:p>
      </dgm:t>
    </dgm:pt>
    <dgm:pt modelId="{0C7565CE-1ED9-4494-9399-0A462772A48D}" type="sibTrans" cxnId="{FF158743-4B94-4ABA-814F-7AA8DFB096AE}">
      <dgm:prSet/>
      <dgm:spPr/>
      <dgm:t>
        <a:bodyPr/>
        <a:lstStyle/>
        <a:p>
          <a:endParaRPr lang="en-US"/>
        </a:p>
      </dgm:t>
    </dgm:pt>
    <dgm:pt modelId="{E1810EA6-D335-4524-9C15-2C5546E229BF}">
      <dgm:prSet custT="1"/>
      <dgm:spPr/>
      <dgm:t>
        <a:bodyPr/>
        <a:lstStyle/>
        <a:p>
          <a:r>
            <a:rPr lang="en-US" sz="2800" b="1" dirty="0" smtClean="0"/>
            <a:t>d. Equally</a:t>
          </a:r>
        </a:p>
        <a:p>
          <a:r>
            <a:rPr lang="en-US" sz="2800" b="1" dirty="0" smtClean="0"/>
            <a:t>(ad)</a:t>
          </a:r>
          <a:endParaRPr lang="en-US" sz="2800" b="1" dirty="0"/>
        </a:p>
      </dgm:t>
    </dgm:pt>
    <dgm:pt modelId="{0AD07860-C6F1-433B-8E2E-032AF75A6CBD}" type="parTrans" cxnId="{1501624D-6CB5-4C5D-AC01-76C20878A259}">
      <dgm:prSet custT="1"/>
      <dgm:spPr/>
      <dgm:t>
        <a:bodyPr/>
        <a:lstStyle/>
        <a:p>
          <a:endParaRPr lang="en-US" sz="2800"/>
        </a:p>
      </dgm:t>
    </dgm:pt>
    <dgm:pt modelId="{C829676A-9308-4C99-92E4-4779970D8BEC}" type="sibTrans" cxnId="{1501624D-6CB5-4C5D-AC01-76C20878A259}">
      <dgm:prSet/>
      <dgm:spPr/>
      <dgm:t>
        <a:bodyPr/>
        <a:lstStyle/>
        <a:p>
          <a:endParaRPr lang="en-US"/>
        </a:p>
      </dgm:t>
    </dgm:pt>
    <dgm:pt modelId="{C119CD19-EE47-4DB4-8952-EE101B52FE48}">
      <dgm:prSet custT="1"/>
      <dgm:spPr/>
      <dgm:t>
        <a:bodyPr/>
        <a:lstStyle/>
        <a:p>
          <a:r>
            <a:rPr lang="en-US" sz="2800" b="1" dirty="0" smtClean="0"/>
            <a:t>e. vanity(n)</a:t>
          </a:r>
          <a:endParaRPr lang="en-US" sz="2800" b="1" dirty="0"/>
        </a:p>
      </dgm:t>
    </dgm:pt>
    <dgm:pt modelId="{67F611C7-B211-4CF3-B737-2BCEFC4CF911}" type="parTrans" cxnId="{07CBA66C-7B17-4155-B2D0-8DE92F77AB73}">
      <dgm:prSet custT="1"/>
      <dgm:spPr/>
      <dgm:t>
        <a:bodyPr/>
        <a:lstStyle/>
        <a:p>
          <a:endParaRPr lang="en-US" sz="2800"/>
        </a:p>
      </dgm:t>
    </dgm:pt>
    <dgm:pt modelId="{CD766FDF-3DCA-44F9-9098-720624AA65ED}" type="sibTrans" cxnId="{07CBA66C-7B17-4155-B2D0-8DE92F77AB73}">
      <dgm:prSet/>
      <dgm:spPr/>
      <dgm:t>
        <a:bodyPr/>
        <a:lstStyle/>
        <a:p>
          <a:endParaRPr lang="en-US"/>
        </a:p>
      </dgm:t>
    </dgm:pt>
    <dgm:pt modelId="{490C88C7-B036-4913-AB50-89F5EB76CB23}">
      <dgm:prSet custT="1"/>
      <dgm:spPr/>
      <dgm:t>
        <a:bodyPr/>
        <a:lstStyle/>
        <a:p>
          <a:r>
            <a:rPr lang="en-US" sz="2800" b="1" dirty="0" smtClean="0"/>
            <a:t>f. True</a:t>
          </a:r>
        </a:p>
        <a:p>
          <a:r>
            <a:rPr lang="en-US" sz="2800" b="1" dirty="0" smtClean="0"/>
            <a:t>(</a:t>
          </a:r>
          <a:r>
            <a:rPr lang="en-US" sz="2800" b="1" dirty="0" err="1" smtClean="0"/>
            <a:t>adj</a:t>
          </a:r>
          <a:r>
            <a:rPr lang="en-US" sz="2800" b="1" dirty="0" smtClean="0"/>
            <a:t>)</a:t>
          </a:r>
          <a:endParaRPr lang="en-US" sz="2800" dirty="0"/>
        </a:p>
      </dgm:t>
    </dgm:pt>
    <dgm:pt modelId="{D28DD768-38DC-4183-AD3E-7327CFDAAF45}" type="sibTrans" cxnId="{42A264EB-B715-405E-B3C3-D28F409CC59B}">
      <dgm:prSet/>
      <dgm:spPr/>
      <dgm:t>
        <a:bodyPr/>
        <a:lstStyle/>
        <a:p>
          <a:endParaRPr lang="en-US"/>
        </a:p>
      </dgm:t>
    </dgm:pt>
    <dgm:pt modelId="{1BF81AD3-D2AC-4C62-8F35-395B53C64E69}" type="parTrans" cxnId="{42A264EB-B715-405E-B3C3-D28F409CC59B}">
      <dgm:prSet custT="1"/>
      <dgm:spPr/>
      <dgm:t>
        <a:bodyPr/>
        <a:lstStyle/>
        <a:p>
          <a:endParaRPr lang="en-US" sz="2800"/>
        </a:p>
      </dgm:t>
    </dgm:pt>
    <dgm:pt modelId="{6AA979FF-5397-4B66-A2DA-AC635BDEF0F1}">
      <dgm:prSet/>
      <dgm:spPr/>
      <dgm:t>
        <a:bodyPr/>
        <a:lstStyle/>
        <a:p>
          <a:endParaRPr lang="en-US"/>
        </a:p>
      </dgm:t>
    </dgm:pt>
    <dgm:pt modelId="{BF9E6A17-431B-4441-A9AD-BAEC4DAABD4C}" type="sibTrans" cxnId="{1A59E290-139A-4E7C-8DE0-BF65F519BC13}">
      <dgm:prSet/>
      <dgm:spPr/>
      <dgm:t>
        <a:bodyPr/>
        <a:lstStyle/>
        <a:p>
          <a:endParaRPr lang="en-US"/>
        </a:p>
      </dgm:t>
    </dgm:pt>
    <dgm:pt modelId="{C1B3685E-95CB-40CF-94C8-CC6E7BBBDE81}" type="parTrans" cxnId="{1A59E290-139A-4E7C-8DE0-BF65F519BC13}">
      <dgm:prSet/>
      <dgm:spPr/>
      <dgm:t>
        <a:bodyPr/>
        <a:lstStyle/>
        <a:p>
          <a:endParaRPr lang="en-US"/>
        </a:p>
      </dgm:t>
    </dgm:pt>
    <dgm:pt modelId="{215E6884-FB92-4717-8C5A-F85A8C064F26}">
      <dgm:prSet phldrT="[Text]" custT="1"/>
      <dgm:spPr>
        <a:solidFill>
          <a:srgbClr val="00B0F0"/>
        </a:solidFill>
        <a:ln>
          <a:solidFill>
            <a:srgbClr val="00B0F0"/>
          </a:solidFill>
        </a:ln>
      </dgm:spPr>
      <dgm:t>
        <a:bodyPr/>
        <a:lstStyle/>
        <a:p>
          <a:r>
            <a:rPr lang="en-US" sz="2800" dirty="0" smtClean="0"/>
            <a:t>PARTS OF SPEECH</a:t>
          </a:r>
          <a:endParaRPr lang="en-US" sz="2800" dirty="0"/>
        </a:p>
      </dgm:t>
    </dgm:pt>
    <dgm:pt modelId="{1E770DB2-FDC5-4B02-864D-60EE9176F327}" type="sibTrans" cxnId="{2F334F66-B63B-4347-8FE8-20108950E584}">
      <dgm:prSet/>
      <dgm:spPr/>
      <dgm:t>
        <a:bodyPr/>
        <a:lstStyle/>
        <a:p>
          <a:endParaRPr lang="en-US"/>
        </a:p>
      </dgm:t>
    </dgm:pt>
    <dgm:pt modelId="{D328DD59-79E1-4DF2-B727-7442666338D8}" type="parTrans" cxnId="{2F334F66-B63B-4347-8FE8-20108950E584}">
      <dgm:prSet/>
      <dgm:spPr/>
      <dgm:t>
        <a:bodyPr/>
        <a:lstStyle/>
        <a:p>
          <a:endParaRPr lang="en-US"/>
        </a:p>
      </dgm:t>
    </dgm:pt>
    <dgm:pt modelId="{0C18786F-27F9-4564-9192-F567034255BE}" type="pres">
      <dgm:prSet presAssocID="{8C69E485-11F0-4C9D-B28C-FBA51429B445}" presName="cycle" presStyleCnt="0">
        <dgm:presLayoutVars>
          <dgm:chMax val="1"/>
          <dgm:dir/>
          <dgm:animLvl val="ctr"/>
          <dgm:resizeHandles val="exact"/>
        </dgm:presLayoutVars>
      </dgm:prSet>
      <dgm:spPr/>
      <dgm:t>
        <a:bodyPr/>
        <a:lstStyle/>
        <a:p>
          <a:endParaRPr lang="en-US"/>
        </a:p>
      </dgm:t>
    </dgm:pt>
    <dgm:pt modelId="{442CD1FA-9896-47F9-9671-2CC4549D64E2}" type="pres">
      <dgm:prSet presAssocID="{215E6884-FB92-4717-8C5A-F85A8C064F26}" presName="centerShape" presStyleLbl="node0" presStyleIdx="0" presStyleCnt="1" custScaleX="138700" custLinFactNeighborX="1488" custLinFactNeighborY="1144"/>
      <dgm:spPr/>
      <dgm:t>
        <a:bodyPr/>
        <a:lstStyle/>
        <a:p>
          <a:endParaRPr lang="en-US"/>
        </a:p>
      </dgm:t>
    </dgm:pt>
    <dgm:pt modelId="{4A140546-50D1-46A8-B204-EB986B6B5EBE}" type="pres">
      <dgm:prSet presAssocID="{508DA4F6-DEFA-42EF-B045-47B3403D44C6}" presName="Name9" presStyleLbl="parChTrans1D2" presStyleIdx="0" presStyleCnt="6"/>
      <dgm:spPr/>
      <dgm:t>
        <a:bodyPr/>
        <a:lstStyle/>
        <a:p>
          <a:endParaRPr lang="en-US"/>
        </a:p>
      </dgm:t>
    </dgm:pt>
    <dgm:pt modelId="{BD850974-659D-407B-B1EE-E68653EF9835}" type="pres">
      <dgm:prSet presAssocID="{508DA4F6-DEFA-42EF-B045-47B3403D44C6}" presName="connTx" presStyleLbl="parChTrans1D2" presStyleIdx="0" presStyleCnt="6"/>
      <dgm:spPr/>
      <dgm:t>
        <a:bodyPr/>
        <a:lstStyle/>
        <a:p>
          <a:endParaRPr lang="en-US"/>
        </a:p>
      </dgm:t>
    </dgm:pt>
    <dgm:pt modelId="{B86FDDBC-8E23-48A6-A0C9-B1EC7BE42121}" type="pres">
      <dgm:prSet presAssocID="{94A23F30-A6BE-408F-8590-65C7D07D107C}" presName="node" presStyleLbl="node1" presStyleIdx="0" presStyleCnt="6" custScaleX="132157">
        <dgm:presLayoutVars>
          <dgm:bulletEnabled val="1"/>
        </dgm:presLayoutVars>
      </dgm:prSet>
      <dgm:spPr/>
      <dgm:t>
        <a:bodyPr/>
        <a:lstStyle/>
        <a:p>
          <a:endParaRPr lang="en-US"/>
        </a:p>
      </dgm:t>
    </dgm:pt>
    <dgm:pt modelId="{98C5A845-A735-4FB4-97A9-8501897986E5}" type="pres">
      <dgm:prSet presAssocID="{67CA9D93-81C4-457F-8909-79F6CF839645}" presName="Name9" presStyleLbl="parChTrans1D2" presStyleIdx="1" presStyleCnt="6"/>
      <dgm:spPr/>
      <dgm:t>
        <a:bodyPr/>
        <a:lstStyle/>
        <a:p>
          <a:endParaRPr lang="en-US"/>
        </a:p>
      </dgm:t>
    </dgm:pt>
    <dgm:pt modelId="{083DB23D-CEB0-4E80-93D9-10EA52B1589F}" type="pres">
      <dgm:prSet presAssocID="{67CA9D93-81C4-457F-8909-79F6CF839645}" presName="connTx" presStyleLbl="parChTrans1D2" presStyleIdx="1" presStyleCnt="6"/>
      <dgm:spPr/>
      <dgm:t>
        <a:bodyPr/>
        <a:lstStyle/>
        <a:p>
          <a:endParaRPr lang="en-US"/>
        </a:p>
      </dgm:t>
    </dgm:pt>
    <dgm:pt modelId="{7D833E3C-FF08-4FB1-8E34-511378017EE9}" type="pres">
      <dgm:prSet presAssocID="{AA3AB7E7-105B-4112-BBB4-9997BB8FDB94}" presName="node" presStyleLbl="node1" presStyleIdx="1" presStyleCnt="6" custScaleX="121349" custRadScaleRad="121388" custRadScaleInc="7101">
        <dgm:presLayoutVars>
          <dgm:bulletEnabled val="1"/>
        </dgm:presLayoutVars>
      </dgm:prSet>
      <dgm:spPr/>
      <dgm:t>
        <a:bodyPr/>
        <a:lstStyle/>
        <a:p>
          <a:endParaRPr lang="en-US"/>
        </a:p>
      </dgm:t>
    </dgm:pt>
    <dgm:pt modelId="{E867A1E6-CF5C-4BD7-80DB-F6F2D579A295}" type="pres">
      <dgm:prSet presAssocID="{569A31A1-B421-4E5B-840C-1A1F55CD0286}" presName="Name9" presStyleLbl="parChTrans1D2" presStyleIdx="2" presStyleCnt="6"/>
      <dgm:spPr/>
      <dgm:t>
        <a:bodyPr/>
        <a:lstStyle/>
        <a:p>
          <a:endParaRPr lang="en-US"/>
        </a:p>
      </dgm:t>
    </dgm:pt>
    <dgm:pt modelId="{15E3C77A-7ED4-4A7B-9F44-F9F337346310}" type="pres">
      <dgm:prSet presAssocID="{569A31A1-B421-4E5B-840C-1A1F55CD0286}" presName="connTx" presStyleLbl="parChTrans1D2" presStyleIdx="2" presStyleCnt="6"/>
      <dgm:spPr/>
      <dgm:t>
        <a:bodyPr/>
        <a:lstStyle/>
        <a:p>
          <a:endParaRPr lang="en-US"/>
        </a:p>
      </dgm:t>
    </dgm:pt>
    <dgm:pt modelId="{9B161D59-CBC4-4AC9-A9DB-03CBC6E08D4A}" type="pres">
      <dgm:prSet presAssocID="{0CD1570A-06BF-422E-89AD-41963815EDE0}" presName="node" presStyleLbl="node1" presStyleIdx="2" presStyleCnt="6">
        <dgm:presLayoutVars>
          <dgm:bulletEnabled val="1"/>
        </dgm:presLayoutVars>
      </dgm:prSet>
      <dgm:spPr/>
      <dgm:t>
        <a:bodyPr/>
        <a:lstStyle/>
        <a:p>
          <a:endParaRPr lang="en-US"/>
        </a:p>
      </dgm:t>
    </dgm:pt>
    <dgm:pt modelId="{1643BD5E-B47F-4181-BA31-980B0D7E824B}" type="pres">
      <dgm:prSet presAssocID="{0AD07860-C6F1-433B-8E2E-032AF75A6CBD}" presName="Name9" presStyleLbl="parChTrans1D2" presStyleIdx="3" presStyleCnt="6"/>
      <dgm:spPr/>
      <dgm:t>
        <a:bodyPr/>
        <a:lstStyle/>
        <a:p>
          <a:endParaRPr lang="en-US"/>
        </a:p>
      </dgm:t>
    </dgm:pt>
    <dgm:pt modelId="{681D5DAC-FCB3-4779-8D8F-BB41EE2DE1B9}" type="pres">
      <dgm:prSet presAssocID="{0AD07860-C6F1-433B-8E2E-032AF75A6CBD}" presName="connTx" presStyleLbl="parChTrans1D2" presStyleIdx="3" presStyleCnt="6"/>
      <dgm:spPr/>
      <dgm:t>
        <a:bodyPr/>
        <a:lstStyle/>
        <a:p>
          <a:endParaRPr lang="en-US"/>
        </a:p>
      </dgm:t>
    </dgm:pt>
    <dgm:pt modelId="{15A87BD8-E4F8-4E84-8EAC-B909D5E2DBC5}" type="pres">
      <dgm:prSet presAssocID="{E1810EA6-D335-4524-9C15-2C5546E229BF}" presName="node" presStyleLbl="node1" presStyleIdx="3" presStyleCnt="6" custScaleX="134572">
        <dgm:presLayoutVars>
          <dgm:bulletEnabled val="1"/>
        </dgm:presLayoutVars>
      </dgm:prSet>
      <dgm:spPr/>
      <dgm:t>
        <a:bodyPr/>
        <a:lstStyle/>
        <a:p>
          <a:endParaRPr lang="en-US"/>
        </a:p>
      </dgm:t>
    </dgm:pt>
    <dgm:pt modelId="{0853AF4E-4E96-41F0-99DD-09D86F77A971}" type="pres">
      <dgm:prSet presAssocID="{67F611C7-B211-4CF3-B737-2BCEFC4CF911}" presName="Name9" presStyleLbl="parChTrans1D2" presStyleIdx="4" presStyleCnt="6"/>
      <dgm:spPr/>
      <dgm:t>
        <a:bodyPr/>
        <a:lstStyle/>
        <a:p>
          <a:endParaRPr lang="en-US"/>
        </a:p>
      </dgm:t>
    </dgm:pt>
    <dgm:pt modelId="{99368F35-C2AC-487D-ABCA-B15D568D90B2}" type="pres">
      <dgm:prSet presAssocID="{67F611C7-B211-4CF3-B737-2BCEFC4CF911}" presName="connTx" presStyleLbl="parChTrans1D2" presStyleIdx="4" presStyleCnt="6"/>
      <dgm:spPr/>
      <dgm:t>
        <a:bodyPr/>
        <a:lstStyle/>
        <a:p>
          <a:endParaRPr lang="en-US"/>
        </a:p>
      </dgm:t>
    </dgm:pt>
    <dgm:pt modelId="{7874EA88-5C63-4F37-92F8-6C4A44C27899}" type="pres">
      <dgm:prSet presAssocID="{C119CD19-EE47-4DB4-8952-EE101B52FE48}" presName="node" presStyleLbl="node1" presStyleIdx="4" presStyleCnt="6" custRadScaleRad="115316" custRadScaleInc="12359">
        <dgm:presLayoutVars>
          <dgm:bulletEnabled val="1"/>
        </dgm:presLayoutVars>
      </dgm:prSet>
      <dgm:spPr/>
      <dgm:t>
        <a:bodyPr/>
        <a:lstStyle/>
        <a:p>
          <a:endParaRPr lang="en-US"/>
        </a:p>
      </dgm:t>
    </dgm:pt>
    <dgm:pt modelId="{00F2A7AD-709C-4EB5-80C8-D8C430403916}" type="pres">
      <dgm:prSet presAssocID="{1BF81AD3-D2AC-4C62-8F35-395B53C64E69}" presName="Name9" presStyleLbl="parChTrans1D2" presStyleIdx="5" presStyleCnt="6"/>
      <dgm:spPr/>
      <dgm:t>
        <a:bodyPr/>
        <a:lstStyle/>
        <a:p>
          <a:endParaRPr lang="en-US"/>
        </a:p>
      </dgm:t>
    </dgm:pt>
    <dgm:pt modelId="{6A84B338-0E5A-4264-8112-B6C1335C9689}" type="pres">
      <dgm:prSet presAssocID="{1BF81AD3-D2AC-4C62-8F35-395B53C64E69}" presName="connTx" presStyleLbl="parChTrans1D2" presStyleIdx="5" presStyleCnt="6"/>
      <dgm:spPr/>
      <dgm:t>
        <a:bodyPr/>
        <a:lstStyle/>
        <a:p>
          <a:endParaRPr lang="en-US"/>
        </a:p>
      </dgm:t>
    </dgm:pt>
    <dgm:pt modelId="{195A370C-50CE-4BA2-8389-0B237EC050BE}" type="pres">
      <dgm:prSet presAssocID="{490C88C7-B036-4913-AB50-89F5EB76CB23}" presName="node" presStyleLbl="node1" presStyleIdx="5" presStyleCnt="6" custScaleX="118934" custRadScaleRad="116132" custRadScaleInc="-20009">
        <dgm:presLayoutVars>
          <dgm:bulletEnabled val="1"/>
        </dgm:presLayoutVars>
      </dgm:prSet>
      <dgm:spPr/>
      <dgm:t>
        <a:bodyPr/>
        <a:lstStyle/>
        <a:p>
          <a:endParaRPr lang="en-US"/>
        </a:p>
      </dgm:t>
    </dgm:pt>
  </dgm:ptLst>
  <dgm:cxnLst>
    <dgm:cxn modelId="{42A264EB-B715-405E-B3C3-D28F409CC59B}" srcId="{215E6884-FB92-4717-8C5A-F85A8C064F26}" destId="{490C88C7-B036-4913-AB50-89F5EB76CB23}" srcOrd="5" destOrd="0" parTransId="{1BF81AD3-D2AC-4C62-8F35-395B53C64E69}" sibTransId="{D28DD768-38DC-4183-AD3E-7327CFDAAF45}"/>
    <dgm:cxn modelId="{F022079A-6CB2-4AD3-BE42-7A1CC48F1E66}" type="presOf" srcId="{0CD1570A-06BF-422E-89AD-41963815EDE0}" destId="{9B161D59-CBC4-4AC9-A9DB-03CBC6E08D4A}" srcOrd="0" destOrd="0" presId="urn:microsoft.com/office/officeart/2005/8/layout/radial1"/>
    <dgm:cxn modelId="{95B6F653-5D4D-45D6-B74D-3B7C32C80AE6}" type="presOf" srcId="{1BF81AD3-D2AC-4C62-8F35-395B53C64E69}" destId="{00F2A7AD-709C-4EB5-80C8-D8C430403916}" srcOrd="0" destOrd="0" presId="urn:microsoft.com/office/officeart/2005/8/layout/radial1"/>
    <dgm:cxn modelId="{189A6115-02E5-4639-B872-52D3BA256A59}" type="presOf" srcId="{67F611C7-B211-4CF3-B737-2BCEFC4CF911}" destId="{0853AF4E-4E96-41F0-99DD-09D86F77A971}" srcOrd="0" destOrd="0" presId="urn:microsoft.com/office/officeart/2005/8/layout/radial1"/>
    <dgm:cxn modelId="{5EB1C35A-4E81-4326-AE35-1028D833323D}" type="presOf" srcId="{490C88C7-B036-4913-AB50-89F5EB76CB23}" destId="{195A370C-50CE-4BA2-8389-0B237EC050BE}" srcOrd="0" destOrd="0" presId="urn:microsoft.com/office/officeart/2005/8/layout/radial1"/>
    <dgm:cxn modelId="{256B545D-D1E2-4A5C-8104-D6D9620FC6EE}" type="presOf" srcId="{C119CD19-EE47-4DB4-8952-EE101B52FE48}" destId="{7874EA88-5C63-4F37-92F8-6C4A44C27899}" srcOrd="0" destOrd="0" presId="urn:microsoft.com/office/officeart/2005/8/layout/radial1"/>
    <dgm:cxn modelId="{9BD464AD-094B-4471-9B74-D46E10F398DD}" srcId="{215E6884-FB92-4717-8C5A-F85A8C064F26}" destId="{94A23F30-A6BE-408F-8590-65C7D07D107C}" srcOrd="0" destOrd="0" parTransId="{508DA4F6-DEFA-42EF-B045-47B3403D44C6}" sibTransId="{920B1512-AD3C-4707-8ED8-561FBE19C0CA}"/>
    <dgm:cxn modelId="{2FF3DC15-60DD-47D8-AD8F-7E895A982965}" type="presOf" srcId="{215E6884-FB92-4717-8C5A-F85A8C064F26}" destId="{442CD1FA-9896-47F9-9671-2CC4549D64E2}" srcOrd="0" destOrd="0" presId="urn:microsoft.com/office/officeart/2005/8/layout/radial1"/>
    <dgm:cxn modelId="{B10B8338-D42B-4B75-9DC1-B573E00203CF}" type="presOf" srcId="{508DA4F6-DEFA-42EF-B045-47B3403D44C6}" destId="{BD850974-659D-407B-B1EE-E68653EF9835}" srcOrd="1" destOrd="0" presId="urn:microsoft.com/office/officeart/2005/8/layout/radial1"/>
    <dgm:cxn modelId="{F4C65C1B-0CD3-4F4C-B751-C91DFDCA5805}" type="presOf" srcId="{569A31A1-B421-4E5B-840C-1A1F55CD0286}" destId="{15E3C77A-7ED4-4A7B-9F44-F9F337346310}" srcOrd="1" destOrd="0" presId="urn:microsoft.com/office/officeart/2005/8/layout/radial1"/>
    <dgm:cxn modelId="{FF158743-4B94-4ABA-814F-7AA8DFB096AE}" srcId="{215E6884-FB92-4717-8C5A-F85A8C064F26}" destId="{0CD1570A-06BF-422E-89AD-41963815EDE0}" srcOrd="2" destOrd="0" parTransId="{569A31A1-B421-4E5B-840C-1A1F55CD0286}" sibTransId="{0C7565CE-1ED9-4494-9399-0A462772A48D}"/>
    <dgm:cxn modelId="{AFEC952C-BC0F-4F91-BD75-5796CE1C76EF}" type="presOf" srcId="{8C69E485-11F0-4C9D-B28C-FBA51429B445}" destId="{0C18786F-27F9-4564-9192-F567034255BE}" srcOrd="0" destOrd="0" presId="urn:microsoft.com/office/officeart/2005/8/layout/radial1"/>
    <dgm:cxn modelId="{229D0006-AA27-4C20-8747-09F019EADBD8}" type="presOf" srcId="{508DA4F6-DEFA-42EF-B045-47B3403D44C6}" destId="{4A140546-50D1-46A8-B204-EB986B6B5EBE}" srcOrd="0" destOrd="0" presId="urn:microsoft.com/office/officeart/2005/8/layout/radial1"/>
    <dgm:cxn modelId="{8C45E96B-63CA-440E-9156-42098592FEEF}" type="presOf" srcId="{E1810EA6-D335-4524-9C15-2C5546E229BF}" destId="{15A87BD8-E4F8-4E84-8EAC-B909D5E2DBC5}" srcOrd="0" destOrd="0" presId="urn:microsoft.com/office/officeart/2005/8/layout/radial1"/>
    <dgm:cxn modelId="{5E5E16A7-DB5A-4532-904E-2DF239737CA5}" type="presOf" srcId="{94A23F30-A6BE-408F-8590-65C7D07D107C}" destId="{B86FDDBC-8E23-48A6-A0C9-B1EC7BE42121}" srcOrd="0" destOrd="0" presId="urn:microsoft.com/office/officeart/2005/8/layout/radial1"/>
    <dgm:cxn modelId="{1501624D-6CB5-4C5D-AC01-76C20878A259}" srcId="{215E6884-FB92-4717-8C5A-F85A8C064F26}" destId="{E1810EA6-D335-4524-9C15-2C5546E229BF}" srcOrd="3" destOrd="0" parTransId="{0AD07860-C6F1-433B-8E2E-032AF75A6CBD}" sibTransId="{C829676A-9308-4C99-92E4-4779970D8BEC}"/>
    <dgm:cxn modelId="{2EE78CF2-C0F9-4155-A3E9-B0DE8DD74F66}" srcId="{215E6884-FB92-4717-8C5A-F85A8C064F26}" destId="{AA3AB7E7-105B-4112-BBB4-9997BB8FDB94}" srcOrd="1" destOrd="0" parTransId="{67CA9D93-81C4-457F-8909-79F6CF839645}" sibTransId="{B916AAE4-6FB3-409A-8BCF-47954FFCE47B}"/>
    <dgm:cxn modelId="{2F334F66-B63B-4347-8FE8-20108950E584}" srcId="{8C69E485-11F0-4C9D-B28C-FBA51429B445}" destId="{215E6884-FB92-4717-8C5A-F85A8C064F26}" srcOrd="0" destOrd="0" parTransId="{D328DD59-79E1-4DF2-B727-7442666338D8}" sibTransId="{1E770DB2-FDC5-4B02-864D-60EE9176F327}"/>
    <dgm:cxn modelId="{0B0D8583-E3E2-4133-A741-33C30DA04DCA}" type="presOf" srcId="{AA3AB7E7-105B-4112-BBB4-9997BB8FDB94}" destId="{7D833E3C-FF08-4FB1-8E34-511378017EE9}" srcOrd="0" destOrd="0" presId="urn:microsoft.com/office/officeart/2005/8/layout/radial1"/>
    <dgm:cxn modelId="{A153DFA4-F002-4468-9BF9-9D75C6E1F6EC}" type="presOf" srcId="{0AD07860-C6F1-433B-8E2E-032AF75A6CBD}" destId="{1643BD5E-B47F-4181-BA31-980B0D7E824B}" srcOrd="0" destOrd="0" presId="urn:microsoft.com/office/officeart/2005/8/layout/radial1"/>
    <dgm:cxn modelId="{99B966C7-CE3E-466C-912F-38580EF63D0E}" type="presOf" srcId="{67CA9D93-81C4-457F-8909-79F6CF839645}" destId="{083DB23D-CEB0-4E80-93D9-10EA52B1589F}" srcOrd="1" destOrd="0" presId="urn:microsoft.com/office/officeart/2005/8/layout/radial1"/>
    <dgm:cxn modelId="{A4545F19-95EB-4503-A617-BA9B0CCBE972}" type="presOf" srcId="{0AD07860-C6F1-433B-8E2E-032AF75A6CBD}" destId="{681D5DAC-FCB3-4779-8D8F-BB41EE2DE1B9}" srcOrd="1" destOrd="0" presId="urn:microsoft.com/office/officeart/2005/8/layout/radial1"/>
    <dgm:cxn modelId="{1A59E290-139A-4E7C-8DE0-BF65F519BC13}" srcId="{8C69E485-11F0-4C9D-B28C-FBA51429B445}" destId="{6AA979FF-5397-4B66-A2DA-AC635BDEF0F1}" srcOrd="1" destOrd="0" parTransId="{C1B3685E-95CB-40CF-94C8-CC6E7BBBDE81}" sibTransId="{BF9E6A17-431B-4441-A9AD-BAEC4DAABD4C}"/>
    <dgm:cxn modelId="{1D22AD12-B540-4D9C-8855-CF3C2021B875}" type="presOf" srcId="{67CA9D93-81C4-457F-8909-79F6CF839645}" destId="{98C5A845-A735-4FB4-97A9-8501897986E5}" srcOrd="0" destOrd="0" presId="urn:microsoft.com/office/officeart/2005/8/layout/radial1"/>
    <dgm:cxn modelId="{1FE08F93-228A-4AED-B61C-ADF31C99C9B0}" type="presOf" srcId="{569A31A1-B421-4E5B-840C-1A1F55CD0286}" destId="{E867A1E6-CF5C-4BD7-80DB-F6F2D579A295}" srcOrd="0" destOrd="0" presId="urn:microsoft.com/office/officeart/2005/8/layout/radial1"/>
    <dgm:cxn modelId="{A66C5315-BDAC-4A67-B8CA-5A9B8B586013}" type="presOf" srcId="{1BF81AD3-D2AC-4C62-8F35-395B53C64E69}" destId="{6A84B338-0E5A-4264-8112-B6C1335C9689}" srcOrd="1" destOrd="0" presId="urn:microsoft.com/office/officeart/2005/8/layout/radial1"/>
    <dgm:cxn modelId="{07CBA66C-7B17-4155-B2D0-8DE92F77AB73}" srcId="{215E6884-FB92-4717-8C5A-F85A8C064F26}" destId="{C119CD19-EE47-4DB4-8952-EE101B52FE48}" srcOrd="4" destOrd="0" parTransId="{67F611C7-B211-4CF3-B737-2BCEFC4CF911}" sibTransId="{CD766FDF-3DCA-44F9-9098-720624AA65ED}"/>
    <dgm:cxn modelId="{40FAA38F-D13E-4A56-82F4-3FD52A0C555D}" type="presOf" srcId="{67F611C7-B211-4CF3-B737-2BCEFC4CF911}" destId="{99368F35-C2AC-487D-ABCA-B15D568D90B2}" srcOrd="1" destOrd="0" presId="urn:microsoft.com/office/officeart/2005/8/layout/radial1"/>
    <dgm:cxn modelId="{42E382F6-4B1E-4B36-9A98-B92C0F4EDA2D}" type="presParOf" srcId="{0C18786F-27F9-4564-9192-F567034255BE}" destId="{442CD1FA-9896-47F9-9671-2CC4549D64E2}" srcOrd="0" destOrd="0" presId="urn:microsoft.com/office/officeart/2005/8/layout/radial1"/>
    <dgm:cxn modelId="{C3F17BEE-D13D-435A-8F84-BB22836DB142}" type="presParOf" srcId="{0C18786F-27F9-4564-9192-F567034255BE}" destId="{4A140546-50D1-46A8-B204-EB986B6B5EBE}" srcOrd="1" destOrd="0" presId="urn:microsoft.com/office/officeart/2005/8/layout/radial1"/>
    <dgm:cxn modelId="{E10AE880-6A9E-4B5D-95B1-EE0651490816}" type="presParOf" srcId="{4A140546-50D1-46A8-B204-EB986B6B5EBE}" destId="{BD850974-659D-407B-B1EE-E68653EF9835}" srcOrd="0" destOrd="0" presId="urn:microsoft.com/office/officeart/2005/8/layout/radial1"/>
    <dgm:cxn modelId="{C34CB3BF-C69E-4183-9CFC-E99677948491}" type="presParOf" srcId="{0C18786F-27F9-4564-9192-F567034255BE}" destId="{B86FDDBC-8E23-48A6-A0C9-B1EC7BE42121}" srcOrd="2" destOrd="0" presId="urn:microsoft.com/office/officeart/2005/8/layout/radial1"/>
    <dgm:cxn modelId="{39C222D1-7261-474C-B3C0-67C65C587E85}" type="presParOf" srcId="{0C18786F-27F9-4564-9192-F567034255BE}" destId="{98C5A845-A735-4FB4-97A9-8501897986E5}" srcOrd="3" destOrd="0" presId="urn:microsoft.com/office/officeart/2005/8/layout/radial1"/>
    <dgm:cxn modelId="{409CD9CA-AE5C-445C-8C19-CB3D1122E17B}" type="presParOf" srcId="{98C5A845-A735-4FB4-97A9-8501897986E5}" destId="{083DB23D-CEB0-4E80-93D9-10EA52B1589F}" srcOrd="0" destOrd="0" presId="urn:microsoft.com/office/officeart/2005/8/layout/radial1"/>
    <dgm:cxn modelId="{78C9D11D-1CF4-4148-ABF0-959F9F93E237}" type="presParOf" srcId="{0C18786F-27F9-4564-9192-F567034255BE}" destId="{7D833E3C-FF08-4FB1-8E34-511378017EE9}" srcOrd="4" destOrd="0" presId="urn:microsoft.com/office/officeart/2005/8/layout/radial1"/>
    <dgm:cxn modelId="{E0540F68-2C3E-4756-9243-15C9B7EF3593}" type="presParOf" srcId="{0C18786F-27F9-4564-9192-F567034255BE}" destId="{E867A1E6-CF5C-4BD7-80DB-F6F2D579A295}" srcOrd="5" destOrd="0" presId="urn:microsoft.com/office/officeart/2005/8/layout/radial1"/>
    <dgm:cxn modelId="{17C37621-DA26-4622-BAE2-9DFF1B18A78C}" type="presParOf" srcId="{E867A1E6-CF5C-4BD7-80DB-F6F2D579A295}" destId="{15E3C77A-7ED4-4A7B-9F44-F9F337346310}" srcOrd="0" destOrd="0" presId="urn:microsoft.com/office/officeart/2005/8/layout/radial1"/>
    <dgm:cxn modelId="{11555EF7-0595-4DBA-AF70-670892C01A2C}" type="presParOf" srcId="{0C18786F-27F9-4564-9192-F567034255BE}" destId="{9B161D59-CBC4-4AC9-A9DB-03CBC6E08D4A}" srcOrd="6" destOrd="0" presId="urn:microsoft.com/office/officeart/2005/8/layout/radial1"/>
    <dgm:cxn modelId="{C5B53E8D-01D3-44DE-A00C-097C6C23FA6C}" type="presParOf" srcId="{0C18786F-27F9-4564-9192-F567034255BE}" destId="{1643BD5E-B47F-4181-BA31-980B0D7E824B}" srcOrd="7" destOrd="0" presId="urn:microsoft.com/office/officeart/2005/8/layout/radial1"/>
    <dgm:cxn modelId="{F6E8C16E-9D07-436D-898C-B38EAFD3ED58}" type="presParOf" srcId="{1643BD5E-B47F-4181-BA31-980B0D7E824B}" destId="{681D5DAC-FCB3-4779-8D8F-BB41EE2DE1B9}" srcOrd="0" destOrd="0" presId="urn:microsoft.com/office/officeart/2005/8/layout/radial1"/>
    <dgm:cxn modelId="{B7BFC171-4767-4D5D-B34D-7B5919160E36}" type="presParOf" srcId="{0C18786F-27F9-4564-9192-F567034255BE}" destId="{15A87BD8-E4F8-4E84-8EAC-B909D5E2DBC5}" srcOrd="8" destOrd="0" presId="urn:microsoft.com/office/officeart/2005/8/layout/radial1"/>
    <dgm:cxn modelId="{7BF364D2-0686-4282-9419-94AA343AB63A}" type="presParOf" srcId="{0C18786F-27F9-4564-9192-F567034255BE}" destId="{0853AF4E-4E96-41F0-99DD-09D86F77A971}" srcOrd="9" destOrd="0" presId="urn:microsoft.com/office/officeart/2005/8/layout/radial1"/>
    <dgm:cxn modelId="{CA4869E6-BD8A-439B-AC95-ED7200A98D95}" type="presParOf" srcId="{0853AF4E-4E96-41F0-99DD-09D86F77A971}" destId="{99368F35-C2AC-487D-ABCA-B15D568D90B2}" srcOrd="0" destOrd="0" presId="urn:microsoft.com/office/officeart/2005/8/layout/radial1"/>
    <dgm:cxn modelId="{203C6B25-6334-49F0-995B-83C9C8BC356D}" type="presParOf" srcId="{0C18786F-27F9-4564-9192-F567034255BE}" destId="{7874EA88-5C63-4F37-92F8-6C4A44C27899}" srcOrd="10" destOrd="0" presId="urn:microsoft.com/office/officeart/2005/8/layout/radial1"/>
    <dgm:cxn modelId="{D8D0C480-0477-446C-9EDF-D3352B5666FB}" type="presParOf" srcId="{0C18786F-27F9-4564-9192-F567034255BE}" destId="{00F2A7AD-709C-4EB5-80C8-D8C430403916}" srcOrd="11" destOrd="0" presId="urn:microsoft.com/office/officeart/2005/8/layout/radial1"/>
    <dgm:cxn modelId="{383F386D-D46D-444A-87D7-0086400FB97F}" type="presParOf" srcId="{00F2A7AD-709C-4EB5-80C8-D8C430403916}" destId="{6A84B338-0E5A-4264-8112-B6C1335C9689}" srcOrd="0" destOrd="0" presId="urn:microsoft.com/office/officeart/2005/8/layout/radial1"/>
    <dgm:cxn modelId="{C05B3660-F385-4158-829D-57E99E7450DA}" type="presParOf" srcId="{0C18786F-27F9-4564-9192-F567034255BE}" destId="{195A370C-50CE-4BA2-8389-0B237EC050BE}" srcOrd="12"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0E64C-370B-42E9-B728-63DFB6A7DF0D}" type="datetimeFigureOut">
              <a:rPr lang="en-US" smtClean="0"/>
              <a:pPr/>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DEE03A-7793-48E1-BD09-6A6DC0CE2D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93628F-67B5-4FD7-8052-FC4CED0387FC}" type="slidenum">
              <a:rPr lang="en-US" smtClean="0"/>
              <a:pPr/>
              <a:t>1</a:t>
            </a:fld>
            <a:endParaRPr lang="en-US"/>
          </a:p>
        </p:txBody>
      </p:sp>
    </p:spTree>
    <p:extLst>
      <p:ext uri="{BB962C8B-B14F-4D97-AF65-F5344CB8AC3E}">
        <p14:creationId xmlns="" xmlns:p14="http://schemas.microsoft.com/office/powerpoint/2010/main" val="147664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B037F74-F3F8-4DEC-9AF1-EDBB538A6B76}" type="datetimeFigureOut">
              <a:rPr lang="en-US" smtClean="0"/>
              <a:pPr/>
              <a:t>1/12/2018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5E6F00D-9E31-4DD3-A8EF-1D1A42280A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037F74-F3F8-4DEC-9AF1-EDBB538A6B76}"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6F00D-9E31-4DD3-A8EF-1D1A42280A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037F74-F3F8-4DEC-9AF1-EDBB538A6B76}"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6F00D-9E31-4DD3-A8EF-1D1A42280A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B037F74-F3F8-4DEC-9AF1-EDBB538A6B76}" type="datetimeFigureOut">
              <a:rPr lang="en-US" smtClean="0"/>
              <a:pPr/>
              <a:t>1/12/2018</a:t>
            </a:fld>
            <a:endParaRPr lang="en-US"/>
          </a:p>
        </p:txBody>
      </p:sp>
      <p:sp>
        <p:nvSpPr>
          <p:cNvPr id="9" name="Slide Number Placeholder 8"/>
          <p:cNvSpPr>
            <a:spLocks noGrp="1"/>
          </p:cNvSpPr>
          <p:nvPr>
            <p:ph type="sldNum" sz="quarter" idx="15"/>
          </p:nvPr>
        </p:nvSpPr>
        <p:spPr/>
        <p:txBody>
          <a:bodyPr rtlCol="0"/>
          <a:lstStyle/>
          <a:p>
            <a:fld id="{05E6F00D-9E31-4DD3-A8EF-1D1A42280AA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B037F74-F3F8-4DEC-9AF1-EDBB538A6B76}" type="datetimeFigureOut">
              <a:rPr lang="en-US" smtClean="0"/>
              <a:pPr/>
              <a:t>1/12/2018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5E6F00D-9E31-4DD3-A8EF-1D1A42280A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B037F74-F3F8-4DEC-9AF1-EDBB538A6B76}" type="datetimeFigureOut">
              <a:rPr lang="en-US" smtClean="0"/>
              <a:pPr/>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6F00D-9E31-4DD3-A8EF-1D1A42280AA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B037F74-F3F8-4DEC-9AF1-EDBB538A6B76}" type="datetimeFigureOut">
              <a:rPr lang="en-US" smtClean="0"/>
              <a:pPr/>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6F00D-9E31-4DD3-A8EF-1D1A42280AA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B037F74-F3F8-4DEC-9AF1-EDBB538A6B76}" type="datetimeFigureOut">
              <a:rPr lang="en-US" smtClean="0"/>
              <a:pPr/>
              <a:t>1/12/2018</a:t>
            </a:fld>
            <a:endParaRPr lang="en-US"/>
          </a:p>
        </p:txBody>
      </p:sp>
      <p:sp>
        <p:nvSpPr>
          <p:cNvPr id="7" name="Slide Number Placeholder 6"/>
          <p:cNvSpPr>
            <a:spLocks noGrp="1"/>
          </p:cNvSpPr>
          <p:nvPr>
            <p:ph type="sldNum" sz="quarter" idx="11"/>
          </p:nvPr>
        </p:nvSpPr>
        <p:spPr/>
        <p:txBody>
          <a:bodyPr rtlCol="0"/>
          <a:lstStyle/>
          <a:p>
            <a:fld id="{05E6F00D-9E31-4DD3-A8EF-1D1A42280AA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37F74-F3F8-4DEC-9AF1-EDBB538A6B76}" type="datetimeFigureOut">
              <a:rPr lang="en-US" smtClean="0"/>
              <a:pPr/>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6F00D-9E31-4DD3-A8EF-1D1A42280A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B037F74-F3F8-4DEC-9AF1-EDBB538A6B76}" type="datetimeFigureOut">
              <a:rPr lang="en-US" smtClean="0"/>
              <a:pPr/>
              <a:t>1/12/2018</a:t>
            </a:fld>
            <a:endParaRPr lang="en-US"/>
          </a:p>
        </p:txBody>
      </p:sp>
      <p:sp>
        <p:nvSpPr>
          <p:cNvPr id="22" name="Slide Number Placeholder 21"/>
          <p:cNvSpPr>
            <a:spLocks noGrp="1"/>
          </p:cNvSpPr>
          <p:nvPr>
            <p:ph type="sldNum" sz="quarter" idx="15"/>
          </p:nvPr>
        </p:nvSpPr>
        <p:spPr/>
        <p:txBody>
          <a:bodyPr rtlCol="0"/>
          <a:lstStyle/>
          <a:p>
            <a:fld id="{05E6F00D-9E31-4DD3-A8EF-1D1A42280AA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B037F74-F3F8-4DEC-9AF1-EDBB538A6B76}" type="datetimeFigureOut">
              <a:rPr lang="en-US" smtClean="0"/>
              <a:pPr/>
              <a:t>1/12/2018</a:t>
            </a:fld>
            <a:endParaRPr lang="en-US"/>
          </a:p>
        </p:txBody>
      </p:sp>
      <p:sp>
        <p:nvSpPr>
          <p:cNvPr id="18" name="Slide Number Placeholder 17"/>
          <p:cNvSpPr>
            <a:spLocks noGrp="1"/>
          </p:cNvSpPr>
          <p:nvPr>
            <p:ph type="sldNum" sz="quarter" idx="11"/>
          </p:nvPr>
        </p:nvSpPr>
        <p:spPr/>
        <p:txBody>
          <a:bodyPr rtlCol="0"/>
          <a:lstStyle/>
          <a:p>
            <a:fld id="{05E6F00D-9E31-4DD3-A8EF-1D1A42280AA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B037F74-F3F8-4DEC-9AF1-EDBB538A6B76}" type="datetimeFigureOut">
              <a:rPr lang="en-US" smtClean="0"/>
              <a:pPr/>
              <a:t>1/12/2018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5E6F00D-9E31-4DD3-A8EF-1D1A42280A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524000" y="354815"/>
            <a:ext cx="5943599" cy="1596788"/>
          </a:xfrm>
          <a:prstGeom prst="flowChartTerminator">
            <a:avLst/>
          </a:prstGeom>
          <a:gradFill>
            <a:gsLst>
              <a:gs pos="51000">
                <a:srgbClr val="FF0000"/>
              </a:gs>
              <a:gs pos="72550">
                <a:srgbClr val="FFC000"/>
              </a:gs>
              <a:gs pos="23000">
                <a:srgbClr val="FF0000"/>
              </a:gs>
              <a:gs pos="0">
                <a:schemeClr val="accent3">
                  <a:lumMod val="110000"/>
                  <a:satMod val="105000"/>
                  <a:tint val="67000"/>
                </a:schemeClr>
              </a:gs>
              <a:gs pos="50000">
                <a:srgbClr val="FFC000"/>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r>
              <a:rPr lang="en-US" sz="8000" dirty="0" smtClean="0">
                <a:solidFill>
                  <a:schemeClr val="tx1"/>
                </a:solidFill>
                <a:latin typeface="Algerian" panose="04020705040A02060702" pitchFamily="82" charset="0"/>
              </a:rPr>
              <a:t>Welcome</a:t>
            </a:r>
          </a:p>
        </p:txBody>
      </p:sp>
      <p:sp>
        <p:nvSpPr>
          <p:cNvPr id="8" name="Flowchart: Punched Tape 7"/>
          <p:cNvSpPr/>
          <p:nvPr/>
        </p:nvSpPr>
        <p:spPr>
          <a:xfrm>
            <a:off x="404390" y="635783"/>
            <a:ext cx="1095233" cy="5895832"/>
          </a:xfrm>
          <a:prstGeom prst="flowChartPunchedTape">
            <a:avLst/>
          </a:prstGeom>
          <a:blipFill>
            <a:blip r:embed="rId3"/>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Flowchart: Punched Tape 8"/>
          <p:cNvSpPr/>
          <p:nvPr/>
        </p:nvSpPr>
        <p:spPr>
          <a:xfrm>
            <a:off x="7533564" y="122830"/>
            <a:ext cx="1108881" cy="6537278"/>
          </a:xfrm>
          <a:prstGeom prst="flowChartPunchedTape">
            <a:avLst/>
          </a:prstGeom>
          <a:gradFill>
            <a:gsLst>
              <a:gs pos="0">
                <a:schemeClr val="accent2">
                  <a:lumMod val="75000"/>
                </a:schemeClr>
              </a:gs>
              <a:gs pos="50000">
                <a:schemeClr val="accent4">
                  <a:lumMod val="50000"/>
                </a:schemeClr>
              </a:gs>
              <a:gs pos="100000">
                <a:srgbClr val="002060"/>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Flowchart: Preparation 9"/>
          <p:cNvSpPr/>
          <p:nvPr/>
        </p:nvSpPr>
        <p:spPr>
          <a:xfrm>
            <a:off x="1059522" y="5194946"/>
            <a:ext cx="6509982" cy="1187355"/>
          </a:xfrm>
          <a:prstGeom prst="flowChartPreparation">
            <a:avLst/>
          </a:prstGeom>
          <a:gradFill>
            <a:gsLst>
              <a:gs pos="29230">
                <a:srgbClr val="92D050"/>
              </a:gs>
              <a:gs pos="0">
                <a:srgbClr val="FF0000"/>
              </a:gs>
              <a:gs pos="74000">
                <a:schemeClr val="accent1">
                  <a:lumMod val="45000"/>
                  <a:lumOff val="55000"/>
                </a:schemeClr>
              </a:gs>
              <a:gs pos="83000">
                <a:srgbClr val="00B0F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Harlow Solid Italic" panose="04030604020F02020D02" pitchFamily="82" charset="0"/>
              </a:rPr>
              <a:t>Many many  greetings to </a:t>
            </a:r>
            <a:r>
              <a:rPr lang="en-US" sz="3200" b="1" dirty="0" smtClean="0">
                <a:solidFill>
                  <a:schemeClr val="tx1"/>
                </a:solidFill>
                <a:latin typeface="Harlow Solid Italic" panose="04030604020F02020D02" pitchFamily="82" charset="0"/>
              </a:rPr>
              <a:t>you all.</a:t>
            </a:r>
            <a:endParaRPr lang="en-US" sz="3200" b="1" dirty="0">
              <a:solidFill>
                <a:schemeClr val="tx1"/>
              </a:solidFill>
              <a:latin typeface="Harlow Solid Italic" panose="04030604020F02020D02" pitchFamily="82" charset="0"/>
            </a:endParaRPr>
          </a:p>
        </p:txBody>
      </p:sp>
      <p:sp>
        <p:nvSpPr>
          <p:cNvPr id="12" name="5-Point Star 11"/>
          <p:cNvSpPr/>
          <p:nvPr/>
        </p:nvSpPr>
        <p:spPr>
          <a:xfrm>
            <a:off x="573206" y="1733260"/>
            <a:ext cx="685800" cy="914400"/>
          </a:xfrm>
          <a:prstGeom prst="star5">
            <a:avLst/>
          </a:prstGeom>
          <a:gradFill>
            <a:gsLst>
              <a:gs pos="51000">
                <a:srgbClr val="FF0000"/>
              </a:gs>
              <a:gs pos="72550">
                <a:srgbClr val="FFC000"/>
              </a:gs>
              <a:gs pos="23000">
                <a:srgbClr val="FF0000"/>
              </a:gs>
              <a:gs pos="0">
                <a:schemeClr val="accent3">
                  <a:lumMod val="110000"/>
                  <a:satMod val="105000"/>
                  <a:tint val="67000"/>
                </a:schemeClr>
              </a:gs>
              <a:gs pos="50000">
                <a:srgbClr val="FFC000"/>
              </a:gs>
              <a:gs pos="100000">
                <a:schemeClr val="accent3">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73207" y="4326331"/>
            <a:ext cx="685800" cy="914400"/>
          </a:xfrm>
          <a:prstGeom prst="star5">
            <a:avLst/>
          </a:prstGeom>
          <a:gradFill>
            <a:gsLst>
              <a:gs pos="51000">
                <a:srgbClr val="FF0000"/>
              </a:gs>
              <a:gs pos="72550">
                <a:srgbClr val="FFC000"/>
              </a:gs>
              <a:gs pos="23000">
                <a:srgbClr val="FF0000"/>
              </a:gs>
              <a:gs pos="0">
                <a:schemeClr val="accent3">
                  <a:lumMod val="110000"/>
                  <a:satMod val="105000"/>
                  <a:tint val="67000"/>
                </a:schemeClr>
              </a:gs>
              <a:gs pos="50000">
                <a:srgbClr val="FFC000"/>
              </a:gs>
              <a:gs pos="100000">
                <a:schemeClr val="accent3">
                  <a:lumMod val="105000"/>
                  <a:satMod val="109000"/>
                  <a:tint val="81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13"/>
          <p:cNvSpPr/>
          <p:nvPr/>
        </p:nvSpPr>
        <p:spPr>
          <a:xfrm>
            <a:off x="532262" y="2975199"/>
            <a:ext cx="685800" cy="914400"/>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7697332" y="1392071"/>
            <a:ext cx="685800" cy="914400"/>
          </a:xfrm>
          <a:prstGeom prst="star5">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7768991" y="4353618"/>
            <a:ext cx="685800" cy="914400"/>
          </a:xfrm>
          <a:prstGeom prst="star5">
            <a:avLst/>
          </a:prstGeom>
          <a:pattFill prst="sphere">
            <a:fgClr>
              <a:srgbClr val="0070C0"/>
            </a:fgClr>
            <a:bgClr>
              <a:schemeClr val="bg1"/>
            </a:bgClr>
          </a:pattFill>
          <a:ln w="15875" cmpd="thinThick">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
          </a:ln>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7789459" y="2825071"/>
            <a:ext cx="685800" cy="914400"/>
          </a:xfrm>
          <a:prstGeom prst="star4">
            <a:avLst/>
          </a:prstGeom>
          <a:pattFill prst="dkHorz">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558663" y="2049848"/>
            <a:ext cx="3709782" cy="3067702"/>
          </a:xfrm>
          <a:prstGeom prst="rect">
            <a:avLst/>
          </a:prstGeom>
        </p:spPr>
      </p:pic>
    </p:spTree>
    <p:extLst>
      <p:ext uri="{BB962C8B-B14F-4D97-AF65-F5344CB8AC3E}">
        <p14:creationId xmlns="" xmlns:p14="http://schemas.microsoft.com/office/powerpoint/2010/main" val="181934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par>
                          <p:cTn id="15" fill="hold">
                            <p:stCondLst>
                              <p:cond delay="4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4500"/>
                            </p:stCondLst>
                            <p:childTnLst>
                              <p:par>
                                <p:cTn id="22" presetID="21"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par>
                          <p:cTn id="25" fill="hold">
                            <p:stCondLst>
                              <p:cond delay="6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45"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anim calcmode="lin" valueType="num">
                                      <p:cBhvr>
                                        <p:cTn id="32" dur="2000" fill="hold"/>
                                        <p:tgtEl>
                                          <p:spTgt spid="3"/>
                                        </p:tgtEl>
                                        <p:attrNameLst>
                                          <p:attrName>ppt_w</p:attrName>
                                        </p:attrNameLst>
                                      </p:cBhvr>
                                      <p:tavLst>
                                        <p:tav tm="0" fmla="#ppt_w*sin(2.5*pi*$)">
                                          <p:val>
                                            <p:fltVal val="0"/>
                                          </p:val>
                                        </p:tav>
                                        <p:tav tm="100000">
                                          <p:val>
                                            <p:fltVal val="1"/>
                                          </p:val>
                                        </p:tav>
                                      </p:tavLst>
                                    </p:anim>
                                    <p:anim calcmode="lin" valueType="num">
                                      <p:cBhvr>
                                        <p:cTn id="3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My Documents\Downloads\langston-hughes-1-638.jpg"/>
          <p:cNvPicPr>
            <a:picLocks noChangeAspect="1" noChangeArrowheads="1"/>
          </p:cNvPicPr>
          <p:nvPr/>
        </p:nvPicPr>
        <p:blipFill>
          <a:blip r:embed="rId2"/>
          <a:srcRect/>
          <a:stretch>
            <a:fillRect/>
          </a:stretch>
        </p:blipFill>
        <p:spPr bwMode="auto">
          <a:xfrm>
            <a:off x="304800" y="381000"/>
            <a:ext cx="6324600" cy="6308121"/>
          </a:xfrm>
          <a:prstGeom prst="rect">
            <a:avLst/>
          </a:prstGeom>
          <a:noFill/>
          <a:ln>
            <a:solidFill>
              <a:srgbClr val="00B050"/>
            </a:solidFill>
          </a:ln>
        </p:spPr>
      </p:pic>
      <p:sp>
        <p:nvSpPr>
          <p:cNvPr id="3" name="TextBox 2"/>
          <p:cNvSpPr txBox="1"/>
          <p:nvPr/>
        </p:nvSpPr>
        <p:spPr>
          <a:xfrm>
            <a:off x="6858000" y="1524000"/>
            <a:ext cx="1905000" cy="1754326"/>
          </a:xfrm>
          <a:prstGeom prst="rect">
            <a:avLst/>
          </a:prstGeom>
          <a:noFill/>
          <a:ln>
            <a:solidFill>
              <a:schemeClr val="accent1">
                <a:lumMod val="75000"/>
              </a:schemeClr>
            </a:solidFill>
          </a:ln>
        </p:spPr>
        <p:txBody>
          <a:bodyPr wrap="square" rtlCol="0">
            <a:spAutoFit/>
          </a:bodyPr>
          <a:lstStyle/>
          <a:p>
            <a:pPr algn="just"/>
            <a:r>
              <a:rPr lang="en-US" sz="3600" dirty="0" smtClean="0"/>
              <a:t>More about  Hughes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strips(downLeft)">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istrator\My Documents\Downloads\jarlem.jpeg"/>
          <p:cNvPicPr>
            <a:picLocks noChangeAspect="1" noChangeArrowheads="1"/>
          </p:cNvPicPr>
          <p:nvPr/>
        </p:nvPicPr>
        <p:blipFill>
          <a:blip r:embed="rId2"/>
          <a:srcRect/>
          <a:stretch>
            <a:fillRect/>
          </a:stretch>
        </p:blipFill>
        <p:spPr bwMode="auto">
          <a:xfrm>
            <a:off x="1295400" y="152400"/>
            <a:ext cx="5257800" cy="2923639"/>
          </a:xfrm>
          <a:prstGeom prst="rect">
            <a:avLst/>
          </a:prstGeom>
          <a:noFill/>
        </p:spPr>
      </p:pic>
      <p:sp>
        <p:nvSpPr>
          <p:cNvPr id="3" name="Rectangle 2"/>
          <p:cNvSpPr/>
          <p:nvPr/>
        </p:nvSpPr>
        <p:spPr>
          <a:xfrm>
            <a:off x="304800" y="3429000"/>
            <a:ext cx="8458200" cy="31085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800" dirty="0"/>
              <a:t>Hughes </a:t>
            </a:r>
            <a:r>
              <a:rPr lang="en-US" sz="2800" dirty="0" smtClean="0"/>
              <a:t>was also </a:t>
            </a:r>
            <a:r>
              <a:rPr lang="en-US" sz="2800" dirty="0"/>
              <a:t>a leader of the </a:t>
            </a:r>
            <a:r>
              <a:rPr lang="en-US" sz="2800" dirty="0" smtClean="0"/>
              <a:t>Harlem(a district in New York City, north of 96th Street in northeastern Manhattan. It has a large black population and in the 1920s and 1930s was noted for its nightclubs and jazz bands) </a:t>
            </a:r>
            <a:r>
              <a:rPr lang="en-US" sz="2800" dirty="0"/>
              <a:t>Renaissance which attempted to bring changes in the </a:t>
            </a:r>
            <a:r>
              <a:rPr lang="en-US" sz="2800" dirty="0" smtClean="0"/>
              <a:t>lives of </a:t>
            </a:r>
            <a:r>
              <a:rPr lang="en-US" sz="2800" dirty="0"/>
              <a:t>the Black people in the 1920s.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p:cTn id="13" dur="1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122"/>
                                        </p:tgtEl>
                                        <p:attrNameLst>
                                          <p:attrName>ppt_y</p:attrName>
                                        </p:attrNameLst>
                                      </p:cBhvr>
                                      <p:tavLst>
                                        <p:tav tm="0">
                                          <p:val>
                                            <p:strVal val="#ppt_y"/>
                                          </p:val>
                                        </p:tav>
                                        <p:tav tm="100000">
                                          <p:val>
                                            <p:strVal val="#ppt_y"/>
                                          </p:val>
                                        </p:tav>
                                      </p:tavLst>
                                    </p:anim>
                                    <p:animEffect transition="in" filter="fade">
                                      <p:cBhvr>
                                        <p:cTn id="16"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302359"/>
            <a:ext cx="8382000" cy="600164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The Harlem Renaissance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  </a:t>
            </a:r>
            <a:r>
              <a:rPr kumimoji="0" lang="en-US" sz="14400" b="0" i="0" u="none" strike="noStrike" cap="none" normalizeH="0" baseline="0" dirty="0" smtClean="0">
                <a:ln>
                  <a:noFill/>
                </a:ln>
                <a:solidFill>
                  <a:schemeClr val="tx1"/>
                </a:solidFill>
                <a:effectLst/>
                <a:latin typeface="Arial" charset="0"/>
                <a:cs typeface="Arial" charset="0"/>
              </a:rPr>
              <a:t/>
            </a:r>
            <a:br>
              <a:rPr kumimoji="0" lang="en-US" sz="14400" b="0" i="0" u="none" strike="noStrike" cap="none" normalizeH="0" baseline="0" dirty="0" smtClean="0">
                <a:ln>
                  <a:noFill/>
                </a:ln>
                <a:solidFill>
                  <a:schemeClr val="tx1"/>
                </a:solidFill>
                <a:effectLst/>
                <a:latin typeface="Arial" charset="0"/>
                <a:cs typeface="Arial" charset="0"/>
              </a:rPr>
            </a:br>
            <a:r>
              <a:rPr kumimoji="0" lang="en-US" sz="1800" b="0" i="0" u="none" strike="noStrike" cap="none" normalizeH="0" baseline="0" dirty="0" smtClean="0">
                <a:ln>
                  <a:noFill/>
                </a:ln>
                <a:solidFill>
                  <a:schemeClr val="tx1"/>
                </a:solidFill>
                <a:effectLst/>
                <a:latin typeface="Arial" charset="0"/>
                <a:cs typeface="Arial" charset="0"/>
              </a:rPr>
              <a:t>The Savoy Ballroom in Harlem in 1926 was The Place and Lindy Hop was The Dance! </a:t>
            </a: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It was time for a cultural celebration. African Americans had endured centuries of slavery and the struggle for abolition. The end of bondage had not brought the promised land many had envisioned. Instead, white supremacy was quickly, legally, and violently restored to the New South, where ninety percent of African Americans lived. Starting in about 1890, African Americans migrated to the North in great numbers. This Great Migration eventually relocated hundreds of thousands of African Americans from the rural South to the urban North. Many discovered they had shared common experiences in their past histories and their uncertain present circumstances. Instead of wallowing in self-pity, the recently dispossessed ignited an explosion of cultural pride. Indeed, African American culture was reborn in the Harlem Renaissance.</a:t>
            </a:r>
          </a:p>
        </p:txBody>
      </p:sp>
      <p:pic>
        <p:nvPicPr>
          <p:cNvPr id="4" name="Picture 2" descr="The Savoy"/>
          <p:cNvPicPr>
            <a:picLocks noChangeAspect="1" noChangeArrowheads="1"/>
          </p:cNvPicPr>
          <p:nvPr/>
        </p:nvPicPr>
        <p:blipFill>
          <a:blip r:embed="rId2"/>
          <a:srcRect/>
          <a:stretch>
            <a:fillRect/>
          </a:stretch>
        </p:blipFill>
        <p:spPr bwMode="auto">
          <a:xfrm>
            <a:off x="5410200" y="990600"/>
            <a:ext cx="2647950" cy="2286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Administrator\My Documents\Downloads\3.jpg"/>
          <p:cNvPicPr>
            <a:picLocks noChangeAspect="1" noChangeArrowheads="1"/>
          </p:cNvPicPr>
          <p:nvPr/>
        </p:nvPicPr>
        <p:blipFill>
          <a:blip r:embed="rId2"/>
          <a:srcRect/>
          <a:stretch>
            <a:fillRect/>
          </a:stretch>
        </p:blipFill>
        <p:spPr bwMode="auto">
          <a:xfrm>
            <a:off x="381000" y="609600"/>
            <a:ext cx="7772400"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or\My Documents\Downloads\langston-hughes-dream-deferred.jpg"/>
          <p:cNvPicPr>
            <a:picLocks noChangeAspect="1" noChangeArrowheads="1"/>
          </p:cNvPicPr>
          <p:nvPr/>
        </p:nvPicPr>
        <p:blipFill>
          <a:blip r:embed="rId2"/>
          <a:srcRect/>
          <a:stretch>
            <a:fillRect/>
          </a:stretch>
        </p:blipFill>
        <p:spPr bwMode="auto">
          <a:xfrm>
            <a:off x="1309688" y="609600"/>
            <a:ext cx="6524625"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7543800"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800" b="1" dirty="0"/>
              <a:t>2. Now read the two poems and answer the questions that follow.</a:t>
            </a:r>
            <a:endParaRPr lang="en-US" sz="2800" dirty="0"/>
          </a:p>
        </p:txBody>
      </p:sp>
      <p:sp>
        <p:nvSpPr>
          <p:cNvPr id="3" name="Rectangle 2"/>
          <p:cNvSpPr/>
          <p:nvPr/>
        </p:nvSpPr>
        <p:spPr>
          <a:xfrm>
            <a:off x="3581400" y="1600200"/>
            <a:ext cx="4087979" cy="58477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sz="3200" b="1" dirty="0" smtClean="0"/>
              <a:t>by </a:t>
            </a:r>
            <a:r>
              <a:rPr lang="en-US" sz="3200" b="1" dirty="0"/>
              <a:t>D. H. Lawrence</a:t>
            </a:r>
            <a:endParaRPr lang="en-US" sz="3200" dirty="0"/>
          </a:p>
        </p:txBody>
      </p:sp>
      <p:sp>
        <p:nvSpPr>
          <p:cNvPr id="5" name="Rectangle 4"/>
          <p:cNvSpPr/>
          <p:nvPr/>
        </p:nvSpPr>
        <p:spPr>
          <a:xfrm>
            <a:off x="1219200" y="1371600"/>
            <a:ext cx="2236510" cy="707886"/>
          </a:xfrm>
          <a:prstGeom prst="rect">
            <a:avLst/>
          </a:prstGeom>
          <a:solidFill>
            <a:srgbClr val="00B0F0"/>
          </a:solidFill>
          <a:ln>
            <a:solidFill>
              <a:srgbClr val="00B0F0"/>
            </a:solidFill>
          </a:ln>
        </p:spPr>
        <p:txBody>
          <a:bodyPr wrap="none">
            <a:spAutoFit/>
          </a:bodyPr>
          <a:lstStyle/>
          <a:p>
            <a:r>
              <a:rPr lang="en-US" sz="4000" b="1" dirty="0" smtClean="0"/>
              <a:t>Dreams</a:t>
            </a:r>
          </a:p>
        </p:txBody>
      </p:sp>
      <p:pic>
        <p:nvPicPr>
          <p:cNvPr id="8194" name="Picture 2" descr="C:\Documents and Settings\Administrator\My Documents\Downloads\dre.jpeg"/>
          <p:cNvPicPr>
            <a:picLocks noChangeAspect="1" noChangeArrowheads="1"/>
          </p:cNvPicPr>
          <p:nvPr/>
        </p:nvPicPr>
        <p:blipFill>
          <a:blip r:embed="rId2"/>
          <a:srcRect/>
          <a:stretch>
            <a:fillRect/>
          </a:stretch>
        </p:blipFill>
        <p:spPr bwMode="auto">
          <a:xfrm>
            <a:off x="1295400" y="2590800"/>
            <a:ext cx="60198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 calcmode="lin" valueType="num">
                                      <p:cBhvr additive="base">
                                        <p:cTn id="22" dur="500" fill="hold"/>
                                        <p:tgtEl>
                                          <p:spTgt spid="8194"/>
                                        </p:tgtEl>
                                        <p:attrNameLst>
                                          <p:attrName>ppt_x</p:attrName>
                                        </p:attrNameLst>
                                      </p:cBhvr>
                                      <p:tavLst>
                                        <p:tav tm="0">
                                          <p:val>
                                            <p:strVal val="#ppt_x"/>
                                          </p:val>
                                        </p:tav>
                                        <p:tav tm="100000">
                                          <p:val>
                                            <p:strVal val="#ppt_x"/>
                                          </p:val>
                                        </p:tav>
                                      </p:tavLst>
                                    </p:anim>
                                    <p:anim calcmode="lin" valueType="num">
                                      <p:cBhvr additive="base">
                                        <p:cTn id="2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733800"/>
            <a:ext cx="83820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3200" dirty="0"/>
              <a:t>All people dream, but not equally.</a:t>
            </a:r>
          </a:p>
          <a:p>
            <a:pPr algn="just"/>
            <a:r>
              <a:rPr lang="en-US" sz="3200" dirty="0"/>
              <a:t>Those who dream by night in the dusty recesses of their mind,</a:t>
            </a:r>
          </a:p>
          <a:p>
            <a:pPr algn="just"/>
            <a:r>
              <a:rPr lang="en-US" sz="3200" dirty="0"/>
              <a:t>Wake in the morning to find that it was vanity.</a:t>
            </a:r>
          </a:p>
        </p:txBody>
      </p:sp>
      <p:pic>
        <p:nvPicPr>
          <p:cNvPr id="9218" name="Picture 2" descr="C:\Documents and Settings\Administrator\My Documents\Downloads\dreaming2.jpg"/>
          <p:cNvPicPr>
            <a:picLocks noChangeAspect="1" noChangeArrowheads="1"/>
          </p:cNvPicPr>
          <p:nvPr/>
        </p:nvPicPr>
        <p:blipFill>
          <a:blip r:embed="rId2"/>
          <a:srcRect/>
          <a:stretch>
            <a:fillRect/>
          </a:stretch>
        </p:blipFill>
        <p:spPr bwMode="auto">
          <a:xfrm>
            <a:off x="304800" y="381000"/>
            <a:ext cx="4572000" cy="327660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219" name="Picture 3" descr="C:\Documents and Settings\Administrator\My Documents\Downloads\eee.jpeg"/>
          <p:cNvPicPr>
            <a:picLocks noChangeAspect="1" noChangeArrowheads="1"/>
          </p:cNvPicPr>
          <p:nvPr/>
        </p:nvPicPr>
        <p:blipFill>
          <a:blip r:embed="rId3"/>
          <a:srcRect/>
          <a:stretch>
            <a:fillRect/>
          </a:stretch>
        </p:blipFill>
        <p:spPr bwMode="auto">
          <a:xfrm>
            <a:off x="5105400" y="381000"/>
            <a:ext cx="3505200" cy="3048000"/>
          </a:xfrm>
          <a:prstGeom prst="rect">
            <a:avLst/>
          </a:prstGeom>
        </p:spPr>
        <p:style>
          <a:lnRef idx="3">
            <a:schemeClr val="lt1"/>
          </a:lnRef>
          <a:fillRef idx="1">
            <a:schemeClr val="dk1"/>
          </a:fillRef>
          <a:effectRef idx="1">
            <a:schemeClr val="dk1"/>
          </a:effectRef>
          <a:fontRef idx="minor">
            <a:schemeClr val="lt1"/>
          </a:fontRef>
        </p:style>
      </p:pic>
      <p:sp>
        <p:nvSpPr>
          <p:cNvPr id="5" name="Rectangle 4"/>
          <p:cNvSpPr/>
          <p:nvPr/>
        </p:nvSpPr>
        <p:spPr>
          <a:xfrm>
            <a:off x="1600200" y="2057400"/>
            <a:ext cx="1219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Night</a:t>
            </a:r>
          </a:p>
          <a:p>
            <a:pPr algn="ctr"/>
            <a:r>
              <a:rPr lang="en-US" sz="2400" dirty="0" smtClean="0"/>
              <a:t>Dream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ppt_w</p:attrName>
                                        </p:attrNameLst>
                                      </p:cBhvr>
                                      <p:tavLst>
                                        <p:tav tm="0">
                                          <p:val>
                                            <p:strVal val="#ppt_w*0.70"/>
                                          </p:val>
                                        </p:tav>
                                        <p:tav tm="100000">
                                          <p:val>
                                            <p:strVal val="#ppt_w"/>
                                          </p:val>
                                        </p:tav>
                                      </p:tavLst>
                                    </p:anim>
                                    <p:anim calcmode="lin" valueType="num">
                                      <p:cBhvr>
                                        <p:cTn id="8" dur="1000" fill="hold"/>
                                        <p:tgtEl>
                                          <p:spTgt spid="9219"/>
                                        </p:tgtEl>
                                        <p:attrNameLst>
                                          <p:attrName>ppt_h</p:attrName>
                                        </p:attrNameLst>
                                      </p:cBhvr>
                                      <p:tavLst>
                                        <p:tav tm="0">
                                          <p:val>
                                            <p:strVal val="#ppt_h"/>
                                          </p:val>
                                        </p:tav>
                                        <p:tav tm="100000">
                                          <p:val>
                                            <p:strVal val="#ppt_h"/>
                                          </p:val>
                                        </p:tav>
                                      </p:tavLst>
                                    </p:anim>
                                    <p:animEffect transition="in" filter="fade">
                                      <p:cBhvr>
                                        <p:cTn id="9" dur="1000"/>
                                        <p:tgtEl>
                                          <p:spTgt spid="9219"/>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2000"/>
                                        <p:tgtEl>
                                          <p:spTgt spid="9218"/>
                                        </p:tgtEl>
                                      </p:cBhvr>
                                    </p:animEffect>
                                    <p:anim calcmode="lin" valueType="num">
                                      <p:cBhvr>
                                        <p:cTn id="15" dur="2000" fill="hold"/>
                                        <p:tgtEl>
                                          <p:spTgt spid="9218"/>
                                        </p:tgtEl>
                                        <p:attrNameLst>
                                          <p:attrName>style.rotation</p:attrName>
                                        </p:attrNameLst>
                                      </p:cBhvr>
                                      <p:tavLst>
                                        <p:tav tm="0">
                                          <p:val>
                                            <p:fltVal val="720"/>
                                          </p:val>
                                        </p:tav>
                                        <p:tav tm="100000">
                                          <p:val>
                                            <p:fltVal val="0"/>
                                          </p:val>
                                        </p:tav>
                                      </p:tavLst>
                                    </p:anim>
                                    <p:anim calcmode="lin" valueType="num">
                                      <p:cBhvr>
                                        <p:cTn id="16" dur="2000" fill="hold"/>
                                        <p:tgtEl>
                                          <p:spTgt spid="9218"/>
                                        </p:tgtEl>
                                        <p:attrNameLst>
                                          <p:attrName>ppt_h</p:attrName>
                                        </p:attrNameLst>
                                      </p:cBhvr>
                                      <p:tavLst>
                                        <p:tav tm="0">
                                          <p:val>
                                            <p:fltVal val="0"/>
                                          </p:val>
                                        </p:tav>
                                        <p:tav tm="100000">
                                          <p:val>
                                            <p:strVal val="#ppt_h"/>
                                          </p:val>
                                        </p:tav>
                                      </p:tavLst>
                                    </p:anim>
                                    <p:anim calcmode="lin" valueType="num">
                                      <p:cBhvr>
                                        <p:cTn id="17" dur="2000" fill="hold"/>
                                        <p:tgtEl>
                                          <p:spTgt spid="9218"/>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429000"/>
            <a:ext cx="8229600" cy="317009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4000" dirty="0"/>
              <a:t>But the dreamers of the day are dangerous people,</a:t>
            </a:r>
          </a:p>
          <a:p>
            <a:r>
              <a:rPr lang="en-US" sz="4000" dirty="0"/>
              <a:t>For they dream their dreams with open eyes,</a:t>
            </a:r>
          </a:p>
          <a:p>
            <a:r>
              <a:rPr lang="en-US" sz="4000" dirty="0"/>
              <a:t>And make them come true.</a:t>
            </a:r>
          </a:p>
        </p:txBody>
      </p:sp>
      <p:pic>
        <p:nvPicPr>
          <p:cNvPr id="3" name="Picture 3" descr="C:\Users\user\Downloads\draydream1.jpg"/>
          <p:cNvPicPr>
            <a:picLocks noChangeAspect="1" noChangeArrowheads="1"/>
          </p:cNvPicPr>
          <p:nvPr/>
        </p:nvPicPr>
        <p:blipFill>
          <a:blip r:embed="rId2"/>
          <a:srcRect/>
          <a:stretch>
            <a:fillRect/>
          </a:stretch>
        </p:blipFill>
        <p:spPr bwMode="auto">
          <a:xfrm>
            <a:off x="3276599" y="152400"/>
            <a:ext cx="3032125"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istrator\My Documents\Downloads\emilysquotes-com-dream-sleep-inspirational-amazing-great-understanding-a-p-j-abdul-kalam.jpg"/>
          <p:cNvPicPr>
            <a:picLocks noChangeAspect="1" noChangeArrowheads="1"/>
          </p:cNvPicPr>
          <p:nvPr/>
        </p:nvPicPr>
        <p:blipFill>
          <a:blip r:embed="rId2"/>
          <a:srcRect/>
          <a:stretch>
            <a:fillRect/>
          </a:stretch>
        </p:blipFill>
        <p:spPr bwMode="auto">
          <a:xfrm>
            <a:off x="469900" y="146050"/>
            <a:ext cx="8101052" cy="6483350"/>
          </a:xfrm>
          <a:prstGeom prst="rect">
            <a:avLst/>
          </a:prstGeom>
          <a:noFill/>
        </p:spPr>
      </p:pic>
      <p:sp>
        <p:nvSpPr>
          <p:cNvPr id="3" name="TextBox 2"/>
          <p:cNvSpPr txBox="1"/>
          <p:nvPr/>
        </p:nvSpPr>
        <p:spPr>
          <a:xfrm>
            <a:off x="1600200" y="2667000"/>
            <a:ext cx="1219200" cy="369332"/>
          </a:xfrm>
          <a:prstGeom prst="rect">
            <a:avLst/>
          </a:prstGeom>
          <a:solidFill>
            <a:schemeClr val="tx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anim calcmode="lin" valueType="num">
                                      <p:cBhvr>
                                        <p:cTn id="8" dur="2000" fill="hold"/>
                                        <p:tgtEl>
                                          <p:spTgt spid="10242"/>
                                        </p:tgtEl>
                                        <p:attrNameLst>
                                          <p:attrName>style.rotation</p:attrName>
                                        </p:attrNameLst>
                                      </p:cBhvr>
                                      <p:tavLst>
                                        <p:tav tm="0">
                                          <p:val>
                                            <p:fltVal val="720"/>
                                          </p:val>
                                        </p:tav>
                                        <p:tav tm="100000">
                                          <p:val>
                                            <p:fltVal val="0"/>
                                          </p:val>
                                        </p:tav>
                                      </p:tavLst>
                                    </p:anim>
                                    <p:anim calcmode="lin" valueType="num">
                                      <p:cBhvr>
                                        <p:cTn id="9" dur="2000" fill="hold"/>
                                        <p:tgtEl>
                                          <p:spTgt spid="10242"/>
                                        </p:tgtEl>
                                        <p:attrNameLst>
                                          <p:attrName>ppt_h</p:attrName>
                                        </p:attrNameLst>
                                      </p:cBhvr>
                                      <p:tavLst>
                                        <p:tav tm="0">
                                          <p:val>
                                            <p:fltVal val="0"/>
                                          </p:val>
                                        </p:tav>
                                        <p:tav tm="100000">
                                          <p:val>
                                            <p:strVal val="#ppt_h"/>
                                          </p:val>
                                        </p:tav>
                                      </p:tavLst>
                                    </p:anim>
                                    <p:anim calcmode="lin" valueType="num">
                                      <p:cBhvr>
                                        <p:cTn id="10" dur="2000" fill="hold"/>
                                        <p:tgtEl>
                                          <p:spTgt spid="10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52400"/>
            <a:ext cx="2236510" cy="707886"/>
          </a:xfrm>
          <a:prstGeom prst="rect">
            <a:avLst/>
          </a:prstGeom>
          <a:solidFill>
            <a:srgbClr val="00B0F0"/>
          </a:solidFill>
          <a:ln>
            <a:solidFill>
              <a:srgbClr val="00B0F0"/>
            </a:solidFill>
          </a:ln>
        </p:spPr>
        <p:txBody>
          <a:bodyPr wrap="none">
            <a:spAutoFit/>
          </a:bodyPr>
          <a:lstStyle/>
          <a:p>
            <a:r>
              <a:rPr lang="en-US" sz="4000" b="1" dirty="0" smtClean="0"/>
              <a:t>Dreams</a:t>
            </a:r>
          </a:p>
        </p:txBody>
      </p:sp>
      <p:pic>
        <p:nvPicPr>
          <p:cNvPr id="12290" name="Picture 2" descr="C:\Documents and Settings\Administrator\My Documents\Downloads\hold.jpg"/>
          <p:cNvPicPr>
            <a:picLocks noChangeAspect="1" noChangeArrowheads="1"/>
          </p:cNvPicPr>
          <p:nvPr/>
        </p:nvPicPr>
        <p:blipFill>
          <a:blip r:embed="rId2"/>
          <a:srcRect/>
          <a:stretch>
            <a:fillRect/>
          </a:stretch>
        </p:blipFill>
        <p:spPr bwMode="auto">
          <a:xfrm>
            <a:off x="365760" y="1020097"/>
            <a:ext cx="8340090" cy="53807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 calcmode="lin" valueType="num">
                                      <p:cBhvr>
                                        <p:cTn id="15" dur="500" fill="hold"/>
                                        <p:tgtEl>
                                          <p:spTgt spid="12290"/>
                                        </p:tgtEl>
                                        <p:attrNameLst>
                                          <p:attrName>ppt_w</p:attrName>
                                        </p:attrNameLst>
                                      </p:cBhvr>
                                      <p:tavLst>
                                        <p:tav tm="0">
                                          <p:val>
                                            <p:fltVal val="0"/>
                                          </p:val>
                                        </p:tav>
                                        <p:tav tm="100000">
                                          <p:val>
                                            <p:strVal val="#ppt_w"/>
                                          </p:val>
                                        </p:tav>
                                      </p:tavLst>
                                    </p:anim>
                                    <p:anim calcmode="lin" valueType="num">
                                      <p:cBhvr>
                                        <p:cTn id="16" dur="500" fill="hold"/>
                                        <p:tgtEl>
                                          <p:spTgt spid="12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CD7F0C-A305-44D1-A1EF-1C7CEB81848A}" type="datetime1">
              <a:rPr lang="en-US" smtClean="0"/>
              <a:pPr/>
              <a:t>1/12/2018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graphicFrame>
        <p:nvGraphicFramePr>
          <p:cNvPr id="8" name="Diagram 7"/>
          <p:cNvGraphicFramePr/>
          <p:nvPr>
            <p:extLst>
              <p:ext uri="{D42A27DB-BD31-4B8C-83A1-F6EECF244321}">
                <p14:modId xmlns:p14="http://schemas.microsoft.com/office/powerpoint/2010/main" xmlns="" val="1462204338"/>
              </p:ext>
            </p:extLst>
          </p:nvPr>
        </p:nvGraphicFramePr>
        <p:xfrm>
          <a:off x="0" y="4724400"/>
          <a:ext cx="86106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152400" y="0"/>
            <a:ext cx="8991600" cy="914400"/>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lt1"/>
                </a:solidFill>
                <a:effectLst/>
                <a:uLnTx/>
                <a:uFillTx/>
                <a:latin typeface="+mn-lt"/>
                <a:ea typeface="+mn-ea"/>
                <a:cs typeface="+mn-cs"/>
              </a:rPr>
              <a:t>Teacher and lesson identity</a:t>
            </a:r>
            <a:endParaRPr kumimoji="0" lang="en-US" sz="5000" b="0" i="0" u="none" strike="noStrike" kern="1200" cap="none" spc="0" normalizeH="0" baseline="0" noProof="0" dirty="0">
              <a:ln>
                <a:noFill/>
              </a:ln>
              <a:solidFill>
                <a:schemeClr val="lt1"/>
              </a:solidFill>
              <a:effectLst/>
              <a:uLnTx/>
              <a:uFillTx/>
              <a:latin typeface="+mn-lt"/>
              <a:ea typeface="+mn-ea"/>
              <a:cs typeface="+mn-cs"/>
            </a:endParaRPr>
          </a:p>
        </p:txBody>
      </p:sp>
      <p:pic>
        <p:nvPicPr>
          <p:cNvPr id="9" name="Picture 1" descr="C:\Users\user\Desktop\teachers pic\DSC_0201.JPG"/>
          <p:cNvPicPr>
            <a:picLocks noChangeAspect="1" noChangeArrowheads="1"/>
          </p:cNvPicPr>
          <p:nvPr/>
        </p:nvPicPr>
        <p:blipFill>
          <a:blip r:embed="rId6" cstate="print"/>
          <a:srcRect/>
          <a:stretch>
            <a:fillRect/>
          </a:stretch>
        </p:blipFill>
        <p:spPr bwMode="auto">
          <a:xfrm>
            <a:off x="6248400" y="838200"/>
            <a:ext cx="2895600" cy="29921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228600" y="1219200"/>
            <a:ext cx="5943600" cy="2985433"/>
          </a:xfrm>
          <a:prstGeom prst="rect">
            <a:avLst/>
          </a:prstGeom>
          <a:blipFill>
            <a:blip r:embed="rId7"/>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dirty="0" err="1" smtClean="0">
                <a:latin typeface="Times New Roman" pitchFamily="18" charset="0"/>
                <a:cs typeface="Times New Roman" pitchFamily="18" charset="0"/>
              </a:rPr>
              <a:t>Shahidul</a:t>
            </a:r>
            <a:r>
              <a:rPr lang="en-US" sz="4000" dirty="0" smtClean="0">
                <a:latin typeface="Times New Roman" pitchFamily="18" charset="0"/>
                <a:cs typeface="Times New Roman" pitchFamily="18" charset="0"/>
              </a:rPr>
              <a:t> Islam</a:t>
            </a:r>
          </a:p>
          <a:p>
            <a:r>
              <a:rPr lang="en-US" sz="4000" dirty="0" smtClean="0">
                <a:latin typeface="Times New Roman" pitchFamily="18" charset="0"/>
                <a:cs typeface="Times New Roman" pitchFamily="18" charset="0"/>
              </a:rPr>
              <a:t> </a:t>
            </a:r>
            <a:r>
              <a:rPr lang="en-US" sz="3600" dirty="0" smtClean="0">
                <a:latin typeface="Viner Hand ITC" pitchFamily="66" charset="0"/>
                <a:cs typeface="Times New Roman" pitchFamily="18" charset="0"/>
              </a:rPr>
              <a:t>LECTURER IN ENGLISH</a:t>
            </a:r>
          </a:p>
          <a:p>
            <a:r>
              <a:rPr lang="en-US" sz="3600" dirty="0" smtClean="0">
                <a:latin typeface="Viner Hand ITC" pitchFamily="66" charset="0"/>
                <a:cs typeface="Times New Roman" pitchFamily="18" charset="0"/>
              </a:rPr>
              <a:t>DHAKADAKSHIN ML H/S &amp; COLLEGE,SYLHET</a:t>
            </a:r>
          </a:p>
          <a:p>
            <a:r>
              <a:rPr lang="en-US" sz="3600" dirty="0" smtClean="0">
                <a:latin typeface="Viner Hand ITC" pitchFamily="66" charset="0"/>
                <a:cs typeface="Times New Roman" pitchFamily="18" charset="0"/>
              </a:rPr>
              <a:t>01715600555</a:t>
            </a:r>
          </a:p>
        </p:txBody>
      </p:sp>
    </p:spTree>
    <p:extLst>
      <p:ext uri="{BB962C8B-B14F-4D97-AF65-F5344CB8AC3E}">
        <p14:creationId xmlns:p14="http://schemas.microsoft.com/office/powerpoint/2010/main" xmlns="" val="124951089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istrator\My Documents\Downloads\1422811230005.jpeg"/>
          <p:cNvPicPr>
            <a:picLocks noChangeAspect="1" noChangeArrowheads="1"/>
          </p:cNvPicPr>
          <p:nvPr/>
        </p:nvPicPr>
        <p:blipFill>
          <a:blip r:embed="rId2"/>
          <a:srcRect/>
          <a:stretch>
            <a:fillRect/>
          </a:stretch>
        </p:blipFill>
        <p:spPr bwMode="auto">
          <a:xfrm>
            <a:off x="457200" y="342900"/>
            <a:ext cx="7772400" cy="5829300"/>
          </a:xfrm>
          <a:prstGeom prst="rect">
            <a:avLst/>
          </a:prstGeom>
          <a:solidFill>
            <a:srgbClr val="00B050"/>
          </a:solidFill>
          <a:ln>
            <a:solidFill>
              <a:srgbClr val="00B050"/>
            </a:solidFill>
          </a:ln>
        </p:spPr>
      </p:pic>
      <p:sp>
        <p:nvSpPr>
          <p:cNvPr id="3" name="Rectangle 2"/>
          <p:cNvSpPr/>
          <p:nvPr/>
        </p:nvSpPr>
        <p:spPr>
          <a:xfrm>
            <a:off x="609600" y="2590800"/>
            <a:ext cx="1905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My Documents\Downloads\sleep1_616.jpg"/>
          <p:cNvPicPr>
            <a:picLocks noChangeAspect="1" noChangeArrowheads="1"/>
          </p:cNvPicPr>
          <p:nvPr/>
        </p:nvPicPr>
        <p:blipFill>
          <a:blip r:embed="rId2"/>
          <a:srcRect/>
          <a:stretch>
            <a:fillRect/>
          </a:stretch>
        </p:blipFill>
        <p:spPr bwMode="auto">
          <a:xfrm>
            <a:off x="228600" y="46635"/>
            <a:ext cx="8458200" cy="67544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228600"/>
            <a:ext cx="6497291" cy="523220"/>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just"/>
            <a:r>
              <a:rPr lang="en-US" sz="2400" b="1" dirty="0"/>
              <a:t>3. </a:t>
            </a:r>
            <a:r>
              <a:rPr lang="en-US" sz="2800" b="1" dirty="0"/>
              <a:t>Answer the following questions:</a:t>
            </a:r>
            <a:endParaRPr lang="en-US" sz="2800" dirty="0"/>
          </a:p>
        </p:txBody>
      </p:sp>
      <p:sp>
        <p:nvSpPr>
          <p:cNvPr id="3" name="Rectangle 2"/>
          <p:cNvSpPr/>
          <p:nvPr/>
        </p:nvSpPr>
        <p:spPr>
          <a:xfrm>
            <a:off x="457200" y="914400"/>
            <a:ext cx="8077200" cy="830997"/>
          </a:xfrm>
          <a:prstGeom prst="rect">
            <a:avLst/>
          </a:prstGeom>
          <a:solidFill>
            <a:schemeClr val="accent5">
              <a:lumMod val="75000"/>
            </a:schemeClr>
          </a:solidFill>
        </p:spPr>
        <p:txBody>
          <a:bodyPr wrap="square">
            <a:spAutoFit/>
          </a:bodyPr>
          <a:lstStyle/>
          <a:p>
            <a:pPr algn="just"/>
            <a:r>
              <a:rPr lang="en-US" sz="2400" b="1" dirty="0"/>
              <a:t>a. What type of dreams is Lawrence referring to in his poem</a:t>
            </a:r>
            <a:r>
              <a:rPr lang="en-US" sz="2400" b="1" dirty="0" smtClean="0"/>
              <a:t>? </a:t>
            </a:r>
            <a:endParaRPr lang="en-US" sz="2400" dirty="0"/>
          </a:p>
        </p:txBody>
      </p:sp>
      <p:sp>
        <p:nvSpPr>
          <p:cNvPr id="4" name="Rectangle 3"/>
          <p:cNvSpPr/>
          <p:nvPr/>
        </p:nvSpPr>
        <p:spPr>
          <a:xfrm>
            <a:off x="457200" y="1981200"/>
            <a:ext cx="8077200" cy="461665"/>
          </a:xfrm>
          <a:prstGeom prst="rect">
            <a:avLst/>
          </a:prstGeom>
          <a:solidFill>
            <a:schemeClr val="accent5">
              <a:lumMod val="75000"/>
            </a:schemeClr>
          </a:solidFill>
        </p:spPr>
        <p:txBody>
          <a:bodyPr wrap="square">
            <a:spAutoFit/>
          </a:bodyPr>
          <a:lstStyle/>
          <a:p>
            <a:pPr algn="just"/>
            <a:r>
              <a:rPr lang="en-US" sz="2400" b="1" dirty="0"/>
              <a:t>b. Why does he consider them dangerous?</a:t>
            </a:r>
            <a:endParaRPr lang="en-US" sz="2400" dirty="0"/>
          </a:p>
        </p:txBody>
      </p:sp>
      <p:sp>
        <p:nvSpPr>
          <p:cNvPr id="5" name="Rectangle 4"/>
          <p:cNvSpPr/>
          <p:nvPr/>
        </p:nvSpPr>
        <p:spPr>
          <a:xfrm>
            <a:off x="457200" y="2667000"/>
            <a:ext cx="8077200" cy="830997"/>
          </a:xfrm>
          <a:prstGeom prst="rect">
            <a:avLst/>
          </a:prstGeom>
          <a:solidFill>
            <a:schemeClr val="accent5">
              <a:lumMod val="75000"/>
            </a:schemeClr>
          </a:solidFill>
        </p:spPr>
        <p:txBody>
          <a:bodyPr wrap="square">
            <a:spAutoFit/>
          </a:bodyPr>
          <a:lstStyle/>
          <a:p>
            <a:pPr algn="just"/>
            <a:r>
              <a:rPr lang="en-US" sz="2400" b="1" dirty="0"/>
              <a:t>c. What is the meaning of </a:t>
            </a:r>
            <a:r>
              <a:rPr lang="en-US" sz="2400" b="1" dirty="0" smtClean="0"/>
              <a:t>Dreaming </a:t>
            </a:r>
            <a:r>
              <a:rPr lang="en-US" sz="2400" b="1" dirty="0"/>
              <a:t>with open </a:t>
            </a:r>
            <a:r>
              <a:rPr lang="en-US" sz="2400" b="1" dirty="0" smtClean="0"/>
              <a:t>eyes?</a:t>
            </a:r>
            <a:endParaRPr lang="en-US" sz="2400" dirty="0"/>
          </a:p>
        </p:txBody>
      </p:sp>
      <p:sp>
        <p:nvSpPr>
          <p:cNvPr id="6" name="Rectangle 5"/>
          <p:cNvSpPr/>
          <p:nvPr/>
        </p:nvSpPr>
        <p:spPr>
          <a:xfrm>
            <a:off x="457200" y="3657600"/>
            <a:ext cx="8077200" cy="461665"/>
          </a:xfrm>
          <a:prstGeom prst="rect">
            <a:avLst/>
          </a:prstGeom>
          <a:solidFill>
            <a:schemeClr val="accent5">
              <a:lumMod val="75000"/>
            </a:schemeClr>
          </a:solidFill>
        </p:spPr>
        <p:txBody>
          <a:bodyPr wrap="square">
            <a:spAutoFit/>
          </a:bodyPr>
          <a:lstStyle/>
          <a:p>
            <a:pPr algn="just"/>
            <a:r>
              <a:rPr lang="en-US" sz="2400" b="1" dirty="0"/>
              <a:t>d. What is Hughes telling his readers to do?</a:t>
            </a:r>
            <a:endParaRPr lang="en-US" sz="2400" dirty="0"/>
          </a:p>
        </p:txBody>
      </p:sp>
      <p:sp>
        <p:nvSpPr>
          <p:cNvPr id="7" name="Rectangle 6"/>
          <p:cNvSpPr/>
          <p:nvPr/>
        </p:nvSpPr>
        <p:spPr>
          <a:xfrm>
            <a:off x="457200" y="4191000"/>
            <a:ext cx="8077200" cy="830997"/>
          </a:xfrm>
          <a:prstGeom prst="rect">
            <a:avLst/>
          </a:prstGeom>
          <a:solidFill>
            <a:schemeClr val="accent5">
              <a:lumMod val="75000"/>
            </a:schemeClr>
          </a:solidFill>
        </p:spPr>
        <p:txBody>
          <a:bodyPr wrap="square">
            <a:spAutoFit/>
          </a:bodyPr>
          <a:lstStyle/>
          <a:p>
            <a:pPr algn="just"/>
            <a:r>
              <a:rPr lang="en-US" sz="2400" b="1" dirty="0"/>
              <a:t>e. Why does he want his readers to hold fast to their dreams?</a:t>
            </a:r>
            <a:endParaRPr lang="en-US" sz="2400" dirty="0"/>
          </a:p>
        </p:txBody>
      </p:sp>
      <p:sp>
        <p:nvSpPr>
          <p:cNvPr id="8" name="Rectangle 7"/>
          <p:cNvSpPr/>
          <p:nvPr/>
        </p:nvSpPr>
        <p:spPr>
          <a:xfrm>
            <a:off x="457200" y="5105400"/>
            <a:ext cx="8077200" cy="830997"/>
          </a:xfrm>
          <a:prstGeom prst="rect">
            <a:avLst/>
          </a:prstGeom>
          <a:solidFill>
            <a:schemeClr val="accent5">
              <a:lumMod val="75000"/>
            </a:schemeClr>
          </a:solidFill>
        </p:spPr>
        <p:txBody>
          <a:bodyPr wrap="square">
            <a:spAutoFit/>
          </a:bodyPr>
          <a:lstStyle/>
          <a:p>
            <a:pPr algn="just"/>
            <a:r>
              <a:rPr lang="en-US" sz="2400" b="1" dirty="0"/>
              <a:t>f. Why, according to Hughes, are dreams so important in our lives?</a:t>
            </a:r>
            <a:endParaRPr lang="en-US" sz="2400" dirty="0"/>
          </a:p>
        </p:txBody>
      </p:sp>
      <p:sp>
        <p:nvSpPr>
          <p:cNvPr id="9" name="Rectangle 8"/>
          <p:cNvSpPr/>
          <p:nvPr/>
        </p:nvSpPr>
        <p:spPr>
          <a:xfrm>
            <a:off x="457200" y="6019800"/>
            <a:ext cx="8077200" cy="830997"/>
          </a:xfrm>
          <a:prstGeom prst="rect">
            <a:avLst/>
          </a:prstGeom>
          <a:solidFill>
            <a:schemeClr val="accent5">
              <a:lumMod val="75000"/>
            </a:schemeClr>
          </a:solidFill>
        </p:spPr>
        <p:txBody>
          <a:bodyPr wrap="square">
            <a:spAutoFit/>
          </a:bodyPr>
          <a:lstStyle/>
          <a:p>
            <a:pPr algn="just"/>
            <a:r>
              <a:rPr lang="en-US" sz="2400" b="1" dirty="0"/>
              <a:t>g. What type of dreams do the two poets highlight?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trips(downLef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0"/>
            <a:ext cx="8382000" cy="990600"/>
          </a:xfrm>
          <a:prstGeom prst="rect">
            <a:avLst/>
          </a:prstGeom>
          <a:solidFill>
            <a:srgbClr val="00B0F0"/>
          </a:solidFill>
        </p:spPr>
        <p:txBody>
          <a:bodyPr wrap="square">
            <a:spAutoFit/>
          </a:bodyPr>
          <a:lstStyle/>
          <a:p>
            <a:pPr algn="just"/>
            <a:r>
              <a:rPr lang="en-US" sz="2800" b="1" dirty="0" smtClean="0"/>
              <a:t>What </a:t>
            </a:r>
            <a:r>
              <a:rPr lang="en-US" sz="2800" b="1" dirty="0"/>
              <a:t>are the meanings of the following words and phrases?</a:t>
            </a:r>
            <a:endParaRPr lang="en-US" sz="2800" dirty="0"/>
          </a:p>
        </p:txBody>
      </p:sp>
      <p:sp>
        <p:nvSpPr>
          <p:cNvPr id="3" name="Rectangle 2"/>
          <p:cNvSpPr/>
          <p:nvPr/>
        </p:nvSpPr>
        <p:spPr>
          <a:xfrm>
            <a:off x="304800" y="3505200"/>
            <a:ext cx="5410200" cy="523220"/>
          </a:xfrm>
          <a:prstGeom prst="rect">
            <a:avLst/>
          </a:prstGeom>
          <a:solidFill>
            <a:srgbClr val="00B050"/>
          </a:solidFill>
        </p:spPr>
        <p:txBody>
          <a:bodyPr wrap="square">
            <a:spAutoFit/>
          </a:bodyPr>
          <a:lstStyle/>
          <a:p>
            <a:r>
              <a:rPr lang="en-US" sz="2800" b="1" dirty="0"/>
              <a:t>a. a broken-winged bird</a:t>
            </a:r>
            <a:endParaRPr lang="en-US" sz="2800" dirty="0"/>
          </a:p>
        </p:txBody>
      </p:sp>
      <p:sp>
        <p:nvSpPr>
          <p:cNvPr id="4" name="Rectangle 3"/>
          <p:cNvSpPr/>
          <p:nvPr/>
        </p:nvSpPr>
        <p:spPr>
          <a:xfrm>
            <a:off x="304800" y="4343400"/>
            <a:ext cx="5410200" cy="523220"/>
          </a:xfrm>
          <a:prstGeom prst="rect">
            <a:avLst/>
          </a:prstGeom>
          <a:solidFill>
            <a:srgbClr val="00B050"/>
          </a:solidFill>
        </p:spPr>
        <p:txBody>
          <a:bodyPr wrap="square">
            <a:spAutoFit/>
          </a:bodyPr>
          <a:lstStyle/>
          <a:p>
            <a:r>
              <a:rPr lang="en-US" sz="2800" b="1" dirty="0"/>
              <a:t>b. barren field</a:t>
            </a:r>
            <a:endParaRPr lang="en-US" sz="2800" dirty="0"/>
          </a:p>
        </p:txBody>
      </p:sp>
      <p:sp>
        <p:nvSpPr>
          <p:cNvPr id="5" name="Rectangle 4"/>
          <p:cNvSpPr/>
          <p:nvPr/>
        </p:nvSpPr>
        <p:spPr>
          <a:xfrm>
            <a:off x="6324600" y="4267200"/>
            <a:ext cx="1776448" cy="523220"/>
          </a:xfrm>
          <a:prstGeom prst="rect">
            <a:avLst/>
          </a:prstGeom>
          <a:solidFill>
            <a:srgbClr val="00B050"/>
          </a:solidFill>
        </p:spPr>
        <p:txBody>
          <a:bodyPr wrap="none">
            <a:spAutoFit/>
          </a:bodyPr>
          <a:lstStyle/>
          <a:p>
            <a:r>
              <a:rPr lang="en-US" sz="2800" b="1" dirty="0"/>
              <a:t>c. frozen</a:t>
            </a:r>
            <a:endParaRPr lang="en-US" sz="2800" dirty="0"/>
          </a:p>
        </p:txBody>
      </p:sp>
      <p:sp>
        <p:nvSpPr>
          <p:cNvPr id="6" name="Rectangle 5"/>
          <p:cNvSpPr/>
          <p:nvPr/>
        </p:nvSpPr>
        <p:spPr>
          <a:xfrm>
            <a:off x="304800" y="5181600"/>
            <a:ext cx="5486400" cy="523220"/>
          </a:xfrm>
          <a:prstGeom prst="rect">
            <a:avLst/>
          </a:prstGeom>
          <a:solidFill>
            <a:srgbClr val="00B050"/>
          </a:solidFill>
        </p:spPr>
        <p:txBody>
          <a:bodyPr wrap="square">
            <a:spAutoFit/>
          </a:bodyPr>
          <a:lstStyle/>
          <a:p>
            <a:r>
              <a:rPr lang="en-US" sz="2800" b="1" dirty="0"/>
              <a:t>d. recesses of the mind</a:t>
            </a:r>
            <a:endParaRPr lang="en-US" sz="2800" dirty="0"/>
          </a:p>
        </p:txBody>
      </p:sp>
      <p:sp>
        <p:nvSpPr>
          <p:cNvPr id="7" name="Rectangle 6"/>
          <p:cNvSpPr/>
          <p:nvPr/>
        </p:nvSpPr>
        <p:spPr>
          <a:xfrm>
            <a:off x="6324600" y="5257800"/>
            <a:ext cx="1752600" cy="523220"/>
          </a:xfrm>
          <a:prstGeom prst="rect">
            <a:avLst/>
          </a:prstGeom>
          <a:solidFill>
            <a:srgbClr val="00B050"/>
          </a:solidFill>
        </p:spPr>
        <p:txBody>
          <a:bodyPr wrap="square">
            <a:spAutoFit/>
          </a:bodyPr>
          <a:lstStyle/>
          <a:p>
            <a:r>
              <a:rPr lang="en-US" sz="2800" b="1" dirty="0"/>
              <a:t>e. dusty</a:t>
            </a:r>
            <a:endParaRPr lang="en-US" sz="2800" dirty="0"/>
          </a:p>
        </p:txBody>
      </p:sp>
      <p:sp>
        <p:nvSpPr>
          <p:cNvPr id="8" name="Rectangle 7"/>
          <p:cNvSpPr/>
          <p:nvPr/>
        </p:nvSpPr>
        <p:spPr>
          <a:xfrm>
            <a:off x="304800" y="6096000"/>
            <a:ext cx="5556329" cy="523220"/>
          </a:xfrm>
          <a:prstGeom prst="rect">
            <a:avLst/>
          </a:prstGeom>
          <a:solidFill>
            <a:srgbClr val="00B050"/>
          </a:solidFill>
        </p:spPr>
        <p:txBody>
          <a:bodyPr wrap="none">
            <a:spAutoFit/>
          </a:bodyPr>
          <a:lstStyle/>
          <a:p>
            <a:r>
              <a:rPr lang="en-US" sz="2800" b="1" dirty="0"/>
              <a:t>f. make something come true</a:t>
            </a:r>
            <a:endParaRPr lang="en-US" sz="2800" dirty="0"/>
          </a:p>
        </p:txBody>
      </p:sp>
      <p:sp>
        <p:nvSpPr>
          <p:cNvPr id="9" name="Rectangle 8"/>
          <p:cNvSpPr/>
          <p:nvPr/>
        </p:nvSpPr>
        <p:spPr>
          <a:xfrm>
            <a:off x="6324600" y="6019800"/>
            <a:ext cx="1795684" cy="523220"/>
          </a:xfrm>
          <a:prstGeom prst="rect">
            <a:avLst/>
          </a:prstGeom>
          <a:solidFill>
            <a:srgbClr val="00B050"/>
          </a:solidFill>
        </p:spPr>
        <p:txBody>
          <a:bodyPr wrap="none">
            <a:spAutoFit/>
          </a:bodyPr>
          <a:lstStyle/>
          <a:p>
            <a:r>
              <a:rPr lang="en-US" sz="2800" b="1" dirty="0"/>
              <a:t>g. vanity</a:t>
            </a:r>
            <a:endParaRPr lang="en-US" sz="2800" dirty="0"/>
          </a:p>
        </p:txBody>
      </p:sp>
      <p:sp>
        <p:nvSpPr>
          <p:cNvPr id="11" name="Vertical Scroll 10"/>
          <p:cNvSpPr/>
          <p:nvPr/>
        </p:nvSpPr>
        <p:spPr>
          <a:xfrm>
            <a:off x="533400" y="0"/>
            <a:ext cx="7086600" cy="1066800"/>
          </a:xfrm>
          <a:prstGeom prst="vertic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lgerian" pitchFamily="82" charset="0"/>
              </a:rPr>
              <a:t>Individual works</a:t>
            </a:r>
            <a:endParaRPr lang="en-US" sz="4000" dirty="0">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anim calcmode="lin" valueType="num">
                                      <p:cBhvr>
                                        <p:cTn id="42" dur="2000" fill="hold"/>
                                        <p:tgtEl>
                                          <p:spTgt spid="8"/>
                                        </p:tgtEl>
                                        <p:attrNameLst>
                                          <p:attrName>style.rotation</p:attrName>
                                        </p:attrNameLst>
                                      </p:cBhvr>
                                      <p:tavLst>
                                        <p:tav tm="0">
                                          <p:val>
                                            <p:fltVal val="720"/>
                                          </p:val>
                                        </p:tav>
                                        <p:tav tm="100000">
                                          <p:val>
                                            <p:fltVal val="0"/>
                                          </p:val>
                                        </p:tav>
                                      </p:tavLst>
                                    </p:anim>
                                    <p:anim calcmode="lin" valueType="num">
                                      <p:cBhvr>
                                        <p:cTn id="43" dur="2000" fill="hold"/>
                                        <p:tgtEl>
                                          <p:spTgt spid="8"/>
                                        </p:tgtEl>
                                        <p:attrNameLst>
                                          <p:attrName>ppt_h</p:attrName>
                                        </p:attrNameLst>
                                      </p:cBhvr>
                                      <p:tavLst>
                                        <p:tav tm="0">
                                          <p:val>
                                            <p:fltVal val="0"/>
                                          </p:val>
                                        </p:tav>
                                        <p:tav tm="100000">
                                          <p:val>
                                            <p:strVal val="#ppt_h"/>
                                          </p:val>
                                        </p:tav>
                                      </p:tavLst>
                                    </p:anim>
                                    <p:anim calcmode="lin" valueType="num">
                                      <p:cBhvr>
                                        <p:cTn id="4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strips(downLeft)">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76400"/>
            <a:ext cx="8534400"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3600" b="1" dirty="0" smtClean="0"/>
              <a:t>Discuss with your friends and find out what </a:t>
            </a:r>
            <a:r>
              <a:rPr lang="en-US" sz="3600" b="1" dirty="0"/>
              <a:t>parts of speech are the following words?</a:t>
            </a:r>
            <a:endParaRPr lang="en-US" sz="3600" dirty="0"/>
          </a:p>
        </p:txBody>
      </p:sp>
      <p:sp>
        <p:nvSpPr>
          <p:cNvPr id="5" name="Rectangle 4"/>
          <p:cNvSpPr/>
          <p:nvPr/>
        </p:nvSpPr>
        <p:spPr>
          <a:xfrm>
            <a:off x="2819400" y="3441680"/>
            <a:ext cx="4343400" cy="3416320"/>
          </a:xfrm>
          <a:prstGeom prst="rect">
            <a:avLst/>
          </a:prstGeom>
          <a:solidFill>
            <a:srgbClr val="92D050"/>
          </a:solidFill>
        </p:spPr>
        <p:txBody>
          <a:bodyPr wrap="square">
            <a:spAutoFit/>
          </a:bodyPr>
          <a:lstStyle/>
          <a:p>
            <a:r>
              <a:rPr lang="en-US" sz="3600" b="1" dirty="0"/>
              <a:t>a. fast</a:t>
            </a:r>
          </a:p>
          <a:p>
            <a:r>
              <a:rPr lang="en-US" sz="3600" b="1" dirty="0"/>
              <a:t>b. winged</a:t>
            </a:r>
          </a:p>
          <a:p>
            <a:r>
              <a:rPr lang="en-US" sz="3600" b="1" dirty="0"/>
              <a:t>c. snow</a:t>
            </a:r>
          </a:p>
          <a:p>
            <a:r>
              <a:rPr lang="en-US" sz="3600" b="1" dirty="0"/>
              <a:t>d. equally</a:t>
            </a:r>
          </a:p>
          <a:p>
            <a:r>
              <a:rPr lang="en-US" sz="3600" b="1" dirty="0"/>
              <a:t>e. vanity</a:t>
            </a:r>
          </a:p>
          <a:p>
            <a:r>
              <a:rPr lang="en-US" sz="3600" b="1" dirty="0"/>
              <a:t>f. true</a:t>
            </a:r>
            <a:endParaRPr lang="en-US" sz="3600" dirty="0"/>
          </a:p>
        </p:txBody>
      </p:sp>
      <p:sp>
        <p:nvSpPr>
          <p:cNvPr id="6" name="Down Ribbon 5"/>
          <p:cNvSpPr/>
          <p:nvPr/>
        </p:nvSpPr>
        <p:spPr>
          <a:xfrm>
            <a:off x="1066800" y="0"/>
            <a:ext cx="7543800" cy="16002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Arial Unicode MS" pitchFamily="34" charset="-128"/>
                <a:ea typeface="Arial Unicode MS" pitchFamily="34" charset="-128"/>
                <a:cs typeface="Arial Unicode MS" pitchFamily="34" charset="-128"/>
              </a:rPr>
              <a:t>Group works</a:t>
            </a:r>
            <a:endParaRPr lang="en-US" sz="44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442CD1FA-9896-47F9-9671-2CC4549D64E2}"/>
                                            </p:graphicEl>
                                          </p:spTgt>
                                        </p:tgtEl>
                                        <p:attrNameLst>
                                          <p:attrName>style.visibility</p:attrName>
                                        </p:attrNameLst>
                                      </p:cBhvr>
                                      <p:to>
                                        <p:strVal val="visible"/>
                                      </p:to>
                                    </p:set>
                                    <p:anim calcmode="lin" valueType="num">
                                      <p:cBhvr additive="base">
                                        <p:cTn id="7" dur="500" fill="hold"/>
                                        <p:tgtEl>
                                          <p:spTgt spid="3">
                                            <p:graphicEl>
                                              <a:dgm id="{442CD1FA-9896-47F9-9671-2CC4549D64E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442CD1FA-9896-47F9-9671-2CC4549D64E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4A140546-50D1-46A8-B204-EB986B6B5EBE}"/>
                                            </p:graphicEl>
                                          </p:spTgt>
                                        </p:tgtEl>
                                        <p:attrNameLst>
                                          <p:attrName>style.visibility</p:attrName>
                                        </p:attrNameLst>
                                      </p:cBhvr>
                                      <p:to>
                                        <p:strVal val="visible"/>
                                      </p:to>
                                    </p:set>
                                    <p:anim calcmode="lin" valueType="num">
                                      <p:cBhvr additive="base">
                                        <p:cTn id="13" dur="500" fill="hold"/>
                                        <p:tgtEl>
                                          <p:spTgt spid="3">
                                            <p:graphicEl>
                                              <a:dgm id="{4A140546-50D1-46A8-B204-EB986B6B5EB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4A140546-50D1-46A8-B204-EB986B6B5EB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B86FDDBC-8E23-48A6-A0C9-B1EC7BE42121}"/>
                                            </p:graphicEl>
                                          </p:spTgt>
                                        </p:tgtEl>
                                        <p:attrNameLst>
                                          <p:attrName>style.visibility</p:attrName>
                                        </p:attrNameLst>
                                      </p:cBhvr>
                                      <p:to>
                                        <p:strVal val="visible"/>
                                      </p:to>
                                    </p:set>
                                    <p:anim calcmode="lin" valueType="num">
                                      <p:cBhvr additive="base">
                                        <p:cTn id="17" dur="500" fill="hold"/>
                                        <p:tgtEl>
                                          <p:spTgt spid="3">
                                            <p:graphicEl>
                                              <a:dgm id="{B86FDDBC-8E23-48A6-A0C9-B1EC7BE4212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B86FDDBC-8E23-48A6-A0C9-B1EC7BE42121}"/>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98C5A845-A735-4FB4-97A9-8501897986E5}"/>
                                            </p:graphicEl>
                                          </p:spTgt>
                                        </p:tgtEl>
                                        <p:attrNameLst>
                                          <p:attrName>style.visibility</p:attrName>
                                        </p:attrNameLst>
                                      </p:cBhvr>
                                      <p:to>
                                        <p:strVal val="visible"/>
                                      </p:to>
                                    </p:set>
                                    <p:anim calcmode="lin" valueType="num">
                                      <p:cBhvr additive="base">
                                        <p:cTn id="23" dur="500" fill="hold"/>
                                        <p:tgtEl>
                                          <p:spTgt spid="3">
                                            <p:graphicEl>
                                              <a:dgm id="{98C5A845-A735-4FB4-97A9-8501897986E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98C5A845-A735-4FB4-97A9-8501897986E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7D833E3C-FF08-4FB1-8E34-511378017EE9}"/>
                                            </p:graphicEl>
                                          </p:spTgt>
                                        </p:tgtEl>
                                        <p:attrNameLst>
                                          <p:attrName>style.visibility</p:attrName>
                                        </p:attrNameLst>
                                      </p:cBhvr>
                                      <p:to>
                                        <p:strVal val="visible"/>
                                      </p:to>
                                    </p:set>
                                    <p:anim calcmode="lin" valueType="num">
                                      <p:cBhvr additive="base">
                                        <p:cTn id="27" dur="500" fill="hold"/>
                                        <p:tgtEl>
                                          <p:spTgt spid="3">
                                            <p:graphicEl>
                                              <a:dgm id="{7D833E3C-FF08-4FB1-8E34-511378017EE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7D833E3C-FF08-4FB1-8E34-511378017EE9}"/>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E867A1E6-CF5C-4BD7-80DB-F6F2D579A295}"/>
                                            </p:graphicEl>
                                          </p:spTgt>
                                        </p:tgtEl>
                                        <p:attrNameLst>
                                          <p:attrName>style.visibility</p:attrName>
                                        </p:attrNameLst>
                                      </p:cBhvr>
                                      <p:to>
                                        <p:strVal val="visible"/>
                                      </p:to>
                                    </p:set>
                                    <p:anim calcmode="lin" valueType="num">
                                      <p:cBhvr additive="base">
                                        <p:cTn id="33" dur="500" fill="hold"/>
                                        <p:tgtEl>
                                          <p:spTgt spid="3">
                                            <p:graphicEl>
                                              <a:dgm id="{E867A1E6-CF5C-4BD7-80DB-F6F2D579A29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E867A1E6-CF5C-4BD7-80DB-F6F2D579A295}"/>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9B161D59-CBC4-4AC9-A9DB-03CBC6E08D4A}"/>
                                            </p:graphicEl>
                                          </p:spTgt>
                                        </p:tgtEl>
                                        <p:attrNameLst>
                                          <p:attrName>style.visibility</p:attrName>
                                        </p:attrNameLst>
                                      </p:cBhvr>
                                      <p:to>
                                        <p:strVal val="visible"/>
                                      </p:to>
                                    </p:set>
                                    <p:anim calcmode="lin" valueType="num">
                                      <p:cBhvr additive="base">
                                        <p:cTn id="37" dur="500" fill="hold"/>
                                        <p:tgtEl>
                                          <p:spTgt spid="3">
                                            <p:graphicEl>
                                              <a:dgm id="{9B161D59-CBC4-4AC9-A9DB-03CBC6E08D4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9B161D59-CBC4-4AC9-A9DB-03CBC6E08D4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1643BD5E-B47F-4181-BA31-980B0D7E824B}"/>
                                            </p:graphicEl>
                                          </p:spTgt>
                                        </p:tgtEl>
                                        <p:attrNameLst>
                                          <p:attrName>style.visibility</p:attrName>
                                        </p:attrNameLst>
                                      </p:cBhvr>
                                      <p:to>
                                        <p:strVal val="visible"/>
                                      </p:to>
                                    </p:set>
                                    <p:anim calcmode="lin" valueType="num">
                                      <p:cBhvr additive="base">
                                        <p:cTn id="43" dur="500" fill="hold"/>
                                        <p:tgtEl>
                                          <p:spTgt spid="3">
                                            <p:graphicEl>
                                              <a:dgm id="{1643BD5E-B47F-4181-BA31-980B0D7E824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1643BD5E-B47F-4181-BA31-980B0D7E824B}"/>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15A87BD8-E4F8-4E84-8EAC-B909D5E2DBC5}"/>
                                            </p:graphicEl>
                                          </p:spTgt>
                                        </p:tgtEl>
                                        <p:attrNameLst>
                                          <p:attrName>style.visibility</p:attrName>
                                        </p:attrNameLst>
                                      </p:cBhvr>
                                      <p:to>
                                        <p:strVal val="visible"/>
                                      </p:to>
                                    </p:set>
                                    <p:anim calcmode="lin" valueType="num">
                                      <p:cBhvr additive="base">
                                        <p:cTn id="47" dur="500" fill="hold"/>
                                        <p:tgtEl>
                                          <p:spTgt spid="3">
                                            <p:graphicEl>
                                              <a:dgm id="{15A87BD8-E4F8-4E84-8EAC-B909D5E2DBC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15A87BD8-E4F8-4E84-8EAC-B909D5E2DBC5}"/>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graphicEl>
                                              <a:dgm id="{0853AF4E-4E96-41F0-99DD-09D86F77A971}"/>
                                            </p:graphicEl>
                                          </p:spTgt>
                                        </p:tgtEl>
                                        <p:attrNameLst>
                                          <p:attrName>style.visibility</p:attrName>
                                        </p:attrNameLst>
                                      </p:cBhvr>
                                      <p:to>
                                        <p:strVal val="visible"/>
                                      </p:to>
                                    </p:set>
                                    <p:anim calcmode="lin" valueType="num">
                                      <p:cBhvr additive="base">
                                        <p:cTn id="53" dur="500" fill="hold"/>
                                        <p:tgtEl>
                                          <p:spTgt spid="3">
                                            <p:graphicEl>
                                              <a:dgm id="{0853AF4E-4E96-41F0-99DD-09D86F77A971}"/>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graphicEl>
                                              <a:dgm id="{0853AF4E-4E96-41F0-99DD-09D86F77A971}"/>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graphicEl>
                                              <a:dgm id="{7874EA88-5C63-4F37-92F8-6C4A44C27899}"/>
                                            </p:graphicEl>
                                          </p:spTgt>
                                        </p:tgtEl>
                                        <p:attrNameLst>
                                          <p:attrName>style.visibility</p:attrName>
                                        </p:attrNameLst>
                                      </p:cBhvr>
                                      <p:to>
                                        <p:strVal val="visible"/>
                                      </p:to>
                                    </p:set>
                                    <p:anim calcmode="lin" valueType="num">
                                      <p:cBhvr additive="base">
                                        <p:cTn id="57" dur="500" fill="hold"/>
                                        <p:tgtEl>
                                          <p:spTgt spid="3">
                                            <p:graphicEl>
                                              <a:dgm id="{7874EA88-5C63-4F37-92F8-6C4A44C27899}"/>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graphicEl>
                                              <a:dgm id="{7874EA88-5C63-4F37-92F8-6C4A44C27899}"/>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00F2A7AD-709C-4EB5-80C8-D8C430403916}"/>
                                            </p:graphicEl>
                                          </p:spTgt>
                                        </p:tgtEl>
                                        <p:attrNameLst>
                                          <p:attrName>style.visibility</p:attrName>
                                        </p:attrNameLst>
                                      </p:cBhvr>
                                      <p:to>
                                        <p:strVal val="visible"/>
                                      </p:to>
                                    </p:set>
                                    <p:anim calcmode="lin" valueType="num">
                                      <p:cBhvr additive="base">
                                        <p:cTn id="63" dur="500" fill="hold"/>
                                        <p:tgtEl>
                                          <p:spTgt spid="3">
                                            <p:graphicEl>
                                              <a:dgm id="{00F2A7AD-709C-4EB5-80C8-D8C430403916}"/>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00F2A7AD-709C-4EB5-80C8-D8C430403916}"/>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195A370C-50CE-4BA2-8389-0B237EC050BE}"/>
                                            </p:graphicEl>
                                          </p:spTgt>
                                        </p:tgtEl>
                                        <p:attrNameLst>
                                          <p:attrName>style.visibility</p:attrName>
                                        </p:attrNameLst>
                                      </p:cBhvr>
                                      <p:to>
                                        <p:strVal val="visible"/>
                                      </p:to>
                                    </p:set>
                                    <p:anim calcmode="lin" valueType="num">
                                      <p:cBhvr additive="base">
                                        <p:cTn id="67" dur="500" fill="hold"/>
                                        <p:tgtEl>
                                          <p:spTgt spid="3">
                                            <p:graphicEl>
                                              <a:dgm id="{195A370C-50CE-4BA2-8389-0B237EC050BE}"/>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dgm id="{195A370C-50CE-4BA2-8389-0B237EC050B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209800"/>
            <a:ext cx="6934200" cy="954107"/>
          </a:xfrm>
          <a:prstGeom prst="rect">
            <a:avLst/>
          </a:prstGeom>
          <a:solidFill>
            <a:srgbClr val="92D050"/>
          </a:solidFill>
        </p:spPr>
        <p:txBody>
          <a:bodyPr wrap="square">
            <a:spAutoFit/>
          </a:bodyPr>
          <a:lstStyle/>
          <a:p>
            <a:r>
              <a:rPr lang="en-US" sz="2800" b="1" dirty="0"/>
              <a:t>6. Write a summary of both the poems in 150 words each.</a:t>
            </a:r>
            <a:endParaRPr lang="en-US" sz="2800" dirty="0"/>
          </a:p>
        </p:txBody>
      </p:sp>
      <p:sp>
        <p:nvSpPr>
          <p:cNvPr id="4" name="Title 1"/>
          <p:cNvSpPr txBox="1">
            <a:spLocks/>
          </p:cNvSpPr>
          <p:nvPr/>
        </p:nvSpPr>
        <p:spPr>
          <a:xfrm>
            <a:off x="381000" y="152400"/>
            <a:ext cx="7848600" cy="1447800"/>
          </a:xfrm>
          <a:prstGeom prst="rect">
            <a:avLst/>
          </a:prstGeom>
          <a:blipFill>
            <a:blip r:embed="rId2"/>
            <a:tile tx="0" ty="0" sx="100000" sy="100000" flip="none" algn="tl"/>
          </a:blip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small" spc="0" normalizeH="0" baseline="0" noProof="0" dirty="0" smtClean="0">
                <a:ln>
                  <a:noFill/>
                </a:ln>
                <a:solidFill>
                  <a:srgbClr val="00B050"/>
                </a:solidFill>
                <a:effectLst/>
                <a:uLnTx/>
                <a:uFillTx/>
                <a:latin typeface="+mj-lt"/>
                <a:ea typeface="+mj-ea"/>
                <a:cs typeface="+mj-cs"/>
              </a:rPr>
              <a:t>		Home Work</a:t>
            </a:r>
            <a:endParaRPr kumimoji="0" lang="en-US" sz="6600" b="1" i="0" u="none" strike="noStrike" kern="1200" cap="small" spc="0" normalizeH="0" baseline="0" noProof="0" dirty="0">
              <a:ln>
                <a:noFill/>
              </a:ln>
              <a:solidFill>
                <a:srgbClr val="00B050"/>
              </a:solidFill>
              <a:effectLst/>
              <a:uLnTx/>
              <a:uFillTx/>
              <a:latin typeface="+mj-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8200" y="152400"/>
            <a:ext cx="1627345" cy="1371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62400" y="4495800"/>
            <a:ext cx="3452553" cy="2130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
                                        </p:tgtEl>
                                        <p:attrNameLst>
                                          <p:attrName>ppt_y</p:attrName>
                                        </p:attrNameLst>
                                      </p:cBhvr>
                                      <p:tavLst>
                                        <p:tav tm="0">
                                          <p:val>
                                            <p:strVal val="#ppt_y"/>
                                          </p:val>
                                        </p:tav>
                                        <p:tav tm="100000">
                                          <p:val>
                                            <p:strVal val="#ppt_y"/>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wnloads\shahidul.jpg"/>
          <p:cNvPicPr>
            <a:picLocks noChangeAspect="1" noChangeArrowheads="1"/>
          </p:cNvPicPr>
          <p:nvPr/>
        </p:nvPicPr>
        <p:blipFill>
          <a:blip r:embed="rId2"/>
          <a:srcRect/>
          <a:stretch>
            <a:fillRect/>
          </a:stretch>
        </p:blipFill>
        <p:spPr bwMode="auto">
          <a:xfrm>
            <a:off x="5410200" y="381000"/>
            <a:ext cx="3352800" cy="6019800"/>
          </a:xfrm>
          <a:prstGeom prst="rect">
            <a:avLst/>
          </a:prstGeom>
          <a:noFill/>
        </p:spPr>
      </p:pic>
      <p:pic>
        <p:nvPicPr>
          <p:cNvPr id="1028" name="Picture 4" descr="C:\Users\user\Desktop\flowers welcome\34.jpg"/>
          <p:cNvPicPr>
            <a:picLocks noChangeAspect="1" noChangeArrowheads="1"/>
          </p:cNvPicPr>
          <p:nvPr/>
        </p:nvPicPr>
        <p:blipFill>
          <a:blip r:embed="rId3"/>
          <a:srcRect/>
          <a:stretch>
            <a:fillRect/>
          </a:stretch>
        </p:blipFill>
        <p:spPr bwMode="auto">
          <a:xfrm>
            <a:off x="161365" y="533400"/>
            <a:ext cx="5271247" cy="5867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362200"/>
            <a:ext cx="81534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514350" indent="-514350">
              <a:buFont typeface="+mj-lt"/>
              <a:buAutoNum type="arabicPeriod"/>
            </a:pPr>
            <a:r>
              <a:rPr lang="en-US" sz="3200" dirty="0" smtClean="0">
                <a:latin typeface="Times New Roman" pitchFamily="18" charset="0"/>
                <a:cs typeface="Times New Roman" pitchFamily="18" charset="0"/>
              </a:rPr>
              <a:t>Define Dream.</a:t>
            </a:r>
          </a:p>
          <a:p>
            <a:pPr marL="514350" indent="-514350">
              <a:buFont typeface="+mj-lt"/>
              <a:buAutoNum type="arabicPeriod"/>
            </a:pPr>
            <a:r>
              <a:rPr lang="en-US" sz="3200" dirty="0" smtClean="0">
                <a:latin typeface="Times New Roman" pitchFamily="18" charset="0"/>
                <a:cs typeface="Times New Roman" pitchFamily="18" charset="0"/>
              </a:rPr>
              <a:t>Explain  their opinion about dream.</a:t>
            </a:r>
          </a:p>
          <a:p>
            <a:pPr marL="514350" indent="-514350">
              <a:buFont typeface="+mj-lt"/>
              <a:buAutoNum type="arabicPeriod"/>
            </a:pPr>
            <a:r>
              <a:rPr lang="en-US" sz="3200" dirty="0" err="1" smtClean="0">
                <a:latin typeface="Times New Roman" pitchFamily="18" charset="0"/>
                <a:cs typeface="Times New Roman" pitchFamily="18" charset="0"/>
              </a:rPr>
              <a:t>Eescribe</a:t>
            </a:r>
            <a:r>
              <a:rPr lang="en-US" sz="3200" dirty="0" smtClean="0">
                <a:latin typeface="Times New Roman" pitchFamily="18" charset="0"/>
                <a:cs typeface="Times New Roman" pitchFamily="18" charset="0"/>
              </a:rPr>
              <a:t> the materialistic sight of Dream. </a:t>
            </a:r>
            <a:endParaRPr lang="en-US" sz="3200" dirty="0">
              <a:latin typeface="Times New Roman" pitchFamily="18" charset="0"/>
              <a:cs typeface="Times New Roman" pitchFamily="18" charset="0"/>
            </a:endParaRPr>
          </a:p>
        </p:txBody>
      </p:sp>
      <p:sp>
        <p:nvSpPr>
          <p:cNvPr id="3" name="Rectangle 2"/>
          <p:cNvSpPr/>
          <p:nvPr/>
        </p:nvSpPr>
        <p:spPr>
          <a:xfrm>
            <a:off x="1447800" y="304800"/>
            <a:ext cx="4429418" cy="76944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n-US" sz="4400" u="sng" dirty="0" smtClean="0">
                <a:latin typeface="Times New Roman" pitchFamily="18" charset="0"/>
                <a:cs typeface="Times New Roman" pitchFamily="18" charset="0"/>
              </a:rPr>
              <a:t>Learning Outcome</a:t>
            </a:r>
          </a:p>
        </p:txBody>
      </p:sp>
      <p:sp>
        <p:nvSpPr>
          <p:cNvPr id="4" name="Rectangle 3"/>
          <p:cNvSpPr/>
          <p:nvPr/>
        </p:nvSpPr>
        <p:spPr>
          <a:xfrm>
            <a:off x="304800" y="1295400"/>
            <a:ext cx="8077200" cy="646331"/>
          </a:xfrm>
          <a:prstGeom prst="rect">
            <a:avLst/>
          </a:prstGeom>
          <a:blipFill>
            <a:blip r:embed="rId2"/>
            <a:tile tx="0" ty="0" sx="100000" sy="100000" flip="none" algn="tl"/>
          </a:blipFill>
        </p:spPr>
        <p:txBody>
          <a:bodyPr wrap="square">
            <a:spAutoFit/>
          </a:bodyPr>
          <a:lstStyle/>
          <a:p>
            <a:pPr marL="514350" indent="-514350"/>
            <a:r>
              <a:rPr lang="en-US" sz="3600" dirty="0" smtClean="0">
                <a:latin typeface="Times New Roman" pitchFamily="18" charset="0"/>
                <a:cs typeface="Times New Roman" pitchFamily="18" charset="0"/>
              </a:rPr>
              <a:t>At the end of the lesson </a:t>
            </a:r>
            <a:r>
              <a:rPr lang="en-US" sz="3600" dirty="0" err="1" smtClean="0">
                <a:latin typeface="Times New Roman" pitchFamily="18" charset="0"/>
                <a:cs typeface="Times New Roman" pitchFamily="18" charset="0"/>
              </a:rPr>
              <a:t>ss</a:t>
            </a:r>
            <a:r>
              <a:rPr lang="en-US" sz="3600" dirty="0" smtClean="0">
                <a:latin typeface="Times New Roman" pitchFamily="18" charset="0"/>
                <a:cs typeface="Times New Roman" pitchFamily="18" charset="0"/>
              </a:rPr>
              <a:t> will be able--</a:t>
            </a:r>
          </a:p>
        </p:txBody>
      </p:sp>
    </p:spTree>
    <p:extLst>
      <p:ext uri="{BB962C8B-B14F-4D97-AF65-F5344CB8AC3E}">
        <p14:creationId xmlns:p14="http://schemas.microsoft.com/office/powerpoint/2010/main" xmlns="" val="324740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ppt_x</p:attrName>
                                        </p:attrNameLst>
                                      </p:cBhvr>
                                      <p:tavLst>
                                        <p:tav tm="0">
                                          <p:val>
                                            <p:strVal val="#ppt_x-.2"/>
                                          </p:val>
                                        </p:tav>
                                        <p:tav tm="100000">
                                          <p:val>
                                            <p:strVal val="#ppt_x"/>
                                          </p:val>
                                        </p:tav>
                                      </p:tavLst>
                                    </p:anim>
                                    <p:anim calcmode="lin" valueType="num">
                                      <p:cBhvr>
                                        <p:cTn id="2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JUSNA\images w 2.jpeg"/>
          <p:cNvPicPr>
            <a:picLocks noChangeAspect="1" noChangeArrowheads="1"/>
          </p:cNvPicPr>
          <p:nvPr/>
        </p:nvPicPr>
        <p:blipFill>
          <a:blip r:embed="rId2"/>
          <a:srcRect/>
          <a:stretch>
            <a:fillRect/>
          </a:stretch>
        </p:blipFill>
        <p:spPr bwMode="auto">
          <a:xfrm>
            <a:off x="3810000" y="1981200"/>
            <a:ext cx="4762500" cy="3917373"/>
          </a:xfrm>
          <a:prstGeom prst="rect">
            <a:avLst/>
          </a:prstGeom>
          <a:noFill/>
        </p:spPr>
      </p:pic>
      <p:pic>
        <p:nvPicPr>
          <p:cNvPr id="2050" name="Picture 2" descr="E:\JUSNA\images w1.jpeg"/>
          <p:cNvPicPr>
            <a:picLocks noChangeAspect="1" noChangeArrowheads="1"/>
          </p:cNvPicPr>
          <p:nvPr/>
        </p:nvPicPr>
        <p:blipFill>
          <a:blip r:embed="rId3"/>
          <a:srcRect/>
          <a:stretch>
            <a:fillRect/>
          </a:stretch>
        </p:blipFill>
        <p:spPr bwMode="auto">
          <a:xfrm>
            <a:off x="366215" y="1905000"/>
            <a:ext cx="3100316" cy="4038600"/>
          </a:xfrm>
          <a:prstGeom prst="rect">
            <a:avLst/>
          </a:prstGeom>
          <a:noFill/>
        </p:spPr>
      </p:pic>
      <p:sp>
        <p:nvSpPr>
          <p:cNvPr id="4" name="Rectangle 3"/>
          <p:cNvSpPr/>
          <p:nvPr/>
        </p:nvSpPr>
        <p:spPr>
          <a:xfrm>
            <a:off x="3048000" y="304800"/>
            <a:ext cx="264367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2800" b="1" i="1" dirty="0"/>
              <a:t>Introduction:</a:t>
            </a:r>
            <a:endParaRPr lang="en-US" sz="2800" dirty="0"/>
          </a:p>
        </p:txBody>
      </p:sp>
      <p:sp>
        <p:nvSpPr>
          <p:cNvPr id="5" name="TextBox 4"/>
          <p:cNvSpPr txBox="1"/>
          <p:nvPr/>
        </p:nvSpPr>
        <p:spPr>
          <a:xfrm>
            <a:off x="2743200" y="1066800"/>
            <a:ext cx="23622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t>Who is he?</a:t>
            </a:r>
            <a:endParaRPr lang="en-US" sz="2800" dirty="0"/>
          </a:p>
        </p:txBody>
      </p:sp>
      <p:sp>
        <p:nvSpPr>
          <p:cNvPr id="6" name="TextBox 5"/>
          <p:cNvSpPr txBox="1"/>
          <p:nvPr/>
        </p:nvSpPr>
        <p:spPr>
          <a:xfrm>
            <a:off x="2209800" y="6248400"/>
            <a:ext cx="34290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t>William Wordsworth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050"/>
                                        </p:tgtEl>
                                        <p:attrNameLst>
                                          <p:attrName>ppt_y</p:attrName>
                                        </p:attrNameLst>
                                      </p:cBhvr>
                                      <p:tavLst>
                                        <p:tav tm="0">
                                          <p:val>
                                            <p:strVal val="#ppt_y"/>
                                          </p:val>
                                        </p:tav>
                                        <p:tav tm="100000">
                                          <p:val>
                                            <p:strVal val="#ppt_y"/>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
                                        </p:tgtEl>
                                        <p:attrNameLst>
                                          <p:attrName>ppt_y</p:attrName>
                                        </p:attrNameLst>
                                      </p:cBhvr>
                                      <p:tavLst>
                                        <p:tav tm="0">
                                          <p:val>
                                            <p:strVal val="#ppt_y"/>
                                          </p:val>
                                        </p:tav>
                                        <p:tav tm="100000">
                                          <p:val>
                                            <p:strVal val="#ppt_y"/>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066800"/>
            <a:ext cx="8153400" cy="440120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800" dirty="0"/>
              <a:t>William Wordsworth (1770-1850), the great Romantic poet, considered </a:t>
            </a:r>
            <a:r>
              <a:rPr lang="en-US" sz="2800" dirty="0" smtClean="0"/>
              <a:t>poets dreamers </a:t>
            </a:r>
            <a:r>
              <a:rPr lang="en-US" sz="2800" dirty="0"/>
              <a:t>because they have the ability to turn </a:t>
            </a:r>
            <a:r>
              <a:rPr lang="en-US" sz="2800" dirty="0" smtClean="0"/>
              <a:t>our </a:t>
            </a:r>
            <a:r>
              <a:rPr lang="en-US" sz="2800" dirty="0"/>
              <a:t>wish, our power, our </a:t>
            </a:r>
            <a:r>
              <a:rPr lang="en-US" sz="2800" dirty="0" smtClean="0"/>
              <a:t>thought into “a deed”. </a:t>
            </a:r>
            <a:r>
              <a:rPr lang="en-US" sz="2800" dirty="0"/>
              <a:t>Poets give voice to what we desire and strive hard to achieve. They </a:t>
            </a:r>
            <a:r>
              <a:rPr lang="en-US" sz="2800" dirty="0" smtClean="0"/>
              <a:t>write about </a:t>
            </a:r>
            <a:r>
              <a:rPr lang="en-US" sz="2800" dirty="0"/>
              <a:t>the dreams of lovers, men of action, patriots, social reformers, workers and </a:t>
            </a:r>
            <a:r>
              <a:rPr lang="en-US" sz="2800" dirty="0" smtClean="0"/>
              <a:t>just about </a:t>
            </a:r>
            <a:r>
              <a:rPr lang="en-US" sz="2800" dirty="0"/>
              <a:t>anyone given to imagining a better tomorrow for themselves and for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1"/>
            <a:ext cx="80772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4000" dirty="0"/>
              <a:t>In the previous lessons </a:t>
            </a:r>
            <a:r>
              <a:rPr lang="en-US" sz="4000" dirty="0" smtClean="0"/>
              <a:t>we've </a:t>
            </a:r>
            <a:r>
              <a:rPr lang="en-US" sz="4000" dirty="0"/>
              <a:t>learnt about different aspects of dreams</a:t>
            </a:r>
            <a:r>
              <a:rPr lang="en-US" sz="2800" dirty="0"/>
              <a:t>.</a:t>
            </a:r>
          </a:p>
        </p:txBody>
      </p:sp>
      <p:sp>
        <p:nvSpPr>
          <p:cNvPr id="3" name="Rectangle 2"/>
          <p:cNvSpPr/>
          <p:nvPr/>
        </p:nvSpPr>
        <p:spPr>
          <a:xfrm>
            <a:off x="457200" y="4038600"/>
            <a:ext cx="8001000" cy="1938992"/>
          </a:xfrm>
          <a:prstGeom prst="rect">
            <a:avLst/>
          </a:prstGeom>
        </p:spPr>
        <p:style>
          <a:lnRef idx="0">
            <a:scrgbClr r="0" g="0" b="0"/>
          </a:lnRef>
          <a:fillRef idx="1002">
            <a:schemeClr val="lt2"/>
          </a:fillRef>
          <a:effectRef idx="0">
            <a:scrgbClr r="0" g="0" b="0"/>
          </a:effectRef>
          <a:fontRef idx="major"/>
        </p:style>
        <p:txBody>
          <a:bodyPr wrap="square">
            <a:spAutoFit/>
          </a:bodyPr>
          <a:lstStyle/>
          <a:p>
            <a:pPr algn="just"/>
            <a:r>
              <a:rPr lang="en-US" sz="4000" dirty="0"/>
              <a:t>In this lesson</a:t>
            </a:r>
            <a:r>
              <a:rPr lang="en-US" sz="4000" dirty="0" smtClean="0"/>
              <a:t>, we </a:t>
            </a:r>
            <a:r>
              <a:rPr lang="en-US" sz="4000" dirty="0"/>
              <a:t>will read two poems, written by two poets from two sides of the </a:t>
            </a:r>
            <a:r>
              <a:rPr lang="en-US" sz="4000" dirty="0" smtClean="0"/>
              <a:t>Atlantic.</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ff604198955d6177539607b0edaf6ef2.gif"/>
          <p:cNvPicPr>
            <a:picLocks noChangeAspect="1" noChangeArrowheads="1"/>
          </p:cNvPicPr>
          <p:nvPr/>
        </p:nvPicPr>
        <p:blipFill>
          <a:blip r:embed="rId2"/>
          <a:srcRect/>
          <a:stretch>
            <a:fillRect/>
          </a:stretch>
        </p:blipFill>
        <p:spPr bwMode="auto">
          <a:xfrm>
            <a:off x="533400" y="381000"/>
            <a:ext cx="7848600" cy="5848350"/>
          </a:xfrm>
          <a:prstGeom prst="rect">
            <a:avLst/>
          </a:prstGeom>
          <a:noFill/>
        </p:spPr>
      </p:pic>
      <p:sp>
        <p:nvSpPr>
          <p:cNvPr id="3" name="Oval 2">
            <a:hlinkClick r:id="rId3" action="ppaction://hlinksldjump"/>
          </p:cNvPr>
          <p:cNvSpPr/>
          <p:nvPr/>
        </p:nvSpPr>
        <p:spPr>
          <a:xfrm>
            <a:off x="3200400" y="1752600"/>
            <a:ext cx="990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My Documents\Downloads\lll.jpeg"/>
          <p:cNvPicPr>
            <a:picLocks noChangeAspect="1" noChangeArrowheads="1"/>
          </p:cNvPicPr>
          <p:nvPr/>
        </p:nvPicPr>
        <p:blipFill>
          <a:blip r:embed="rId2"/>
          <a:srcRect/>
          <a:stretch>
            <a:fillRect/>
          </a:stretch>
        </p:blipFill>
        <p:spPr bwMode="auto">
          <a:xfrm>
            <a:off x="4800600" y="1295400"/>
            <a:ext cx="2971800" cy="4191000"/>
          </a:xfrm>
          <a:prstGeom prst="rect">
            <a:avLst/>
          </a:prstGeom>
          <a:noFill/>
        </p:spPr>
      </p:pic>
      <p:pic>
        <p:nvPicPr>
          <p:cNvPr id="3075" name="Picture 3" descr="C:\Documents and Settings\Administrator\My Documents\Downloads\l.jpeg"/>
          <p:cNvPicPr>
            <a:picLocks noChangeAspect="1" noChangeArrowheads="1"/>
          </p:cNvPicPr>
          <p:nvPr/>
        </p:nvPicPr>
        <p:blipFill>
          <a:blip r:embed="rId3"/>
          <a:srcRect/>
          <a:stretch>
            <a:fillRect/>
          </a:stretch>
        </p:blipFill>
        <p:spPr bwMode="auto">
          <a:xfrm>
            <a:off x="838200" y="1219200"/>
            <a:ext cx="3371850" cy="4259179"/>
          </a:xfrm>
          <a:prstGeom prst="rect">
            <a:avLst/>
          </a:prstGeom>
          <a:noFill/>
        </p:spPr>
      </p:pic>
      <p:sp>
        <p:nvSpPr>
          <p:cNvPr id="4" name="TextBox 3"/>
          <p:cNvSpPr txBox="1"/>
          <p:nvPr/>
        </p:nvSpPr>
        <p:spPr>
          <a:xfrm>
            <a:off x="228600" y="5715000"/>
            <a:ext cx="7924800" cy="954107"/>
          </a:xfrm>
          <a:prstGeom prst="rect">
            <a:avLst/>
          </a:prstGeom>
          <a:noFill/>
          <a:ln>
            <a:solidFill>
              <a:srgbClr val="00B050"/>
            </a:solidFill>
          </a:ln>
        </p:spPr>
        <p:txBody>
          <a:bodyPr wrap="square" rtlCol="0">
            <a:spAutoFit/>
          </a:bodyPr>
          <a:lstStyle/>
          <a:p>
            <a:r>
              <a:rPr lang="en-US" sz="2800" dirty="0"/>
              <a:t>D.H. Lawrence (1885-1930) was an English novelist, poet and </a:t>
            </a:r>
            <a:r>
              <a:rPr lang="en-US" sz="2800" dirty="0" smtClean="0"/>
              <a:t>essayist.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07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074"/>
                                        </p:tgtEl>
                                        <p:attrNameLst>
                                          <p:attrName>ppt_y</p:attrName>
                                        </p:attrNameLst>
                                      </p:cBhvr>
                                      <p:tavLst>
                                        <p:tav tm="0">
                                          <p:val>
                                            <p:strVal val="#ppt_y"/>
                                          </p:val>
                                        </p:tav>
                                        <p:tav tm="100000">
                                          <p:val>
                                            <p:strVal val="#ppt_y"/>
                                          </p:val>
                                        </p:tav>
                                      </p:tavLst>
                                    </p:anim>
                                    <p:animEffect transition="in" filter="fade">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My Documents\Downloads\llllll.jpeg"/>
          <p:cNvPicPr>
            <a:picLocks noChangeAspect="1" noChangeArrowheads="1"/>
          </p:cNvPicPr>
          <p:nvPr/>
        </p:nvPicPr>
        <p:blipFill>
          <a:blip r:embed="rId2"/>
          <a:srcRect/>
          <a:stretch>
            <a:fillRect/>
          </a:stretch>
        </p:blipFill>
        <p:spPr bwMode="auto">
          <a:xfrm>
            <a:off x="2209800" y="154532"/>
            <a:ext cx="4876800" cy="5005750"/>
          </a:xfrm>
          <a:prstGeom prst="rect">
            <a:avLst/>
          </a:prstGeom>
          <a:noFill/>
        </p:spPr>
      </p:pic>
      <p:sp>
        <p:nvSpPr>
          <p:cNvPr id="3" name="Rectangle 2"/>
          <p:cNvSpPr/>
          <p:nvPr/>
        </p:nvSpPr>
        <p:spPr>
          <a:xfrm>
            <a:off x="838200" y="5334000"/>
            <a:ext cx="7315200" cy="954107"/>
          </a:xfrm>
          <a:prstGeom prst="rect">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wrap="square">
            <a:spAutoFit/>
          </a:bodyPr>
          <a:lstStyle/>
          <a:p>
            <a:r>
              <a:rPr lang="en-US" sz="2800" dirty="0" smtClean="0"/>
              <a:t>Langston Hughes </a:t>
            </a:r>
            <a:r>
              <a:rPr lang="en-US" sz="2800" dirty="0"/>
              <a:t>(1902-1967) was an American poet, novelist and playwright.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style.rotation</p:attrName>
                                        </p:attrNameLst>
                                      </p:cBhvr>
                                      <p:tavLst>
                                        <p:tav tm="0">
                                          <p:val>
                                            <p:fltVal val="720"/>
                                          </p:val>
                                        </p:tav>
                                        <p:tav tm="100000">
                                          <p:val>
                                            <p:fltVal val="0"/>
                                          </p:val>
                                        </p:tav>
                                      </p:tavLst>
                                    </p:anim>
                                    <p:anim calcmode="lin" valueType="num">
                                      <p:cBhvr>
                                        <p:cTn id="9" dur="2000" fill="hold"/>
                                        <p:tgtEl>
                                          <p:spTgt spid="4098"/>
                                        </p:tgtEl>
                                        <p:attrNameLst>
                                          <p:attrName>ppt_h</p:attrName>
                                        </p:attrNameLst>
                                      </p:cBhvr>
                                      <p:tavLst>
                                        <p:tav tm="0">
                                          <p:val>
                                            <p:fltVal val="0"/>
                                          </p:val>
                                        </p:tav>
                                        <p:tav tm="100000">
                                          <p:val>
                                            <p:strVal val="#ppt_h"/>
                                          </p:val>
                                        </p:tav>
                                      </p:tavLst>
                                    </p:anim>
                                    <p:anim calcmode="lin" valueType="num">
                                      <p:cBhvr>
                                        <p:cTn id="10" dur="2000" fill="hold"/>
                                        <p:tgtEl>
                                          <p:spTgt spid="409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321</TotalTime>
  <Words>586</Words>
  <Application>Microsoft Office PowerPoint</Application>
  <PresentationFormat>On-screen Show (4:3)</PresentationFormat>
  <Paragraphs>87</Paragraphs>
  <Slides>27</Slides>
  <Notes>1</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siam</dc:creator>
  <cp:lastModifiedBy>shahidul</cp:lastModifiedBy>
  <cp:revision>66</cp:revision>
  <dcterms:created xsi:type="dcterms:W3CDTF">2016-02-26T15:04:56Z</dcterms:created>
  <dcterms:modified xsi:type="dcterms:W3CDTF">2018-01-12T04:59:14Z</dcterms:modified>
</cp:coreProperties>
</file>